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0" r:id="rId3"/>
    <p:sldId id="264" r:id="rId4"/>
    <p:sldId id="265" r:id="rId5"/>
    <p:sldId id="266" r:id="rId6"/>
    <p:sldId id="267" r:id="rId7"/>
    <p:sldId id="268" r:id="rId8"/>
    <p:sldId id="269" r:id="rId9"/>
    <p:sldId id="259" r:id="rId10"/>
    <p:sldId id="274" r:id="rId11"/>
    <p:sldId id="275" r:id="rId12"/>
    <p:sldId id="258" r:id="rId13"/>
    <p:sldId id="257" r:id="rId14"/>
    <p:sldId id="276" r:id="rId15"/>
    <p:sldId id="277" r:id="rId16"/>
    <p:sldId id="280" r:id="rId17"/>
    <p:sldId id="278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1"/>
    <p:restoredTop sz="96296"/>
  </p:normalViewPr>
  <p:slideViewPr>
    <p:cSldViewPr snapToGrid="0" snapToObjects="1">
      <p:cViewPr varScale="1">
        <p:scale>
          <a:sx n="43" d="100"/>
          <a:sy n="43" d="100"/>
        </p:scale>
        <p:origin x="-7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64A07FC-1707-9540-91E7-AB4D31D16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32E3775D-1637-D949-87AA-5351D31D39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EC4845AE-D90E-0E46-9D06-F46D5219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B0C50-92B8-BD40-8F08-EAFBE372EE23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D4A73EE6-7BAF-6540-881B-503B03C6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37255AE-3F49-CC4D-9588-F6DB730BC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8765-C3E1-324A-A7F4-F96678CAC1B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543813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6B6E0D5-C6C8-BF4F-BE3B-167212ABB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97ADF84-ECB7-534F-AB1D-7DA1C5A1B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AD7D3692-764E-5749-A95F-DDA61EA21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B0C50-92B8-BD40-8F08-EAFBE372EE23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211F06CE-B7B7-8648-8A24-E3597F62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0C2CD31-6CB0-FD48-A771-BBD999715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8765-C3E1-324A-A7F4-F96678CAC1B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88063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A6CA44DF-24C5-F944-AA32-0A9BE7042D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2B48E612-94A1-614A-89D9-6282622CA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254CAB24-2E3B-8748-9173-6DC1C0849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B0C50-92B8-BD40-8F08-EAFBE372EE23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469EE6B-ADC8-C646-8FDC-76312221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0D7205B-2319-2945-BC45-B0E881A73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8765-C3E1-324A-A7F4-F96678CAC1B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80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06AB94C-E6D0-D743-B46A-21EB24E55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1AFD24E-12AB-0C4C-946B-8A7FE7070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338453B-BE56-824B-9293-41413F54F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B0C50-92B8-BD40-8F08-EAFBE372EE23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CE98490E-4337-5D45-8C07-82239493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7E0370E-39A1-CA49-A38D-D7377270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8765-C3E1-324A-A7F4-F96678CAC1B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44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950BAF9-7F00-4143-BC22-92CBCD7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CD9FB884-D6BE-C34E-98AB-720486CD4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AB6759CD-321D-A14C-9F3D-45FE8225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B0C50-92B8-BD40-8F08-EAFBE372EE23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3E764C0-60E8-644C-80EF-E2A9BBAFC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79E0DD1-F010-584C-9CB1-97BC98A0B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8765-C3E1-324A-A7F4-F96678CAC1B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70806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1F79DCE-B043-0A49-8AFF-BB712D9A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394ACB0-6D2A-8B47-9281-938E6F99F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8AD2DC5-D25F-9B47-8FD1-7A95A4DC6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673F462F-D817-A249-83C5-1AD6546B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B0C50-92B8-BD40-8F08-EAFBE372EE23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921B327B-227A-FB41-A6BB-B83067F3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D55DA9B4-0D90-5147-81F2-0BA3E0679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8765-C3E1-324A-A7F4-F96678CAC1B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343138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5127E17-194C-9B40-A0F2-B7AB9D17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E7A86E78-5DED-CC46-ADF7-D54A907BC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6A059F7C-EF5C-024D-BEED-0801746AB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EBE1AB7D-2373-C347-9757-C3988CF48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2BD16A8F-2737-F04F-8F62-7AB881C39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71C12A9E-A5FF-5245-A2FB-DB5DAAC15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B0C50-92B8-BD40-8F08-EAFBE372EE23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3C21A752-B6E5-7D40-811F-7F5D11B6D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F7416085-8111-2D4F-B3A6-BFDC8C72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8765-C3E1-324A-A7F4-F96678CAC1B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77229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981B9FC-B095-F64A-AD73-9675C26A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8AC40B64-6DBF-9E4C-A44A-6666E494A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B0C50-92B8-BD40-8F08-EAFBE372EE23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EABE6C1E-734E-8341-9BB7-275EB747C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C389E771-00F0-884F-AFCC-39481705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8765-C3E1-324A-A7F4-F96678CAC1B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37164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EEEDFB4-D8A5-F04D-B4B7-C9133120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B0C50-92B8-BD40-8F08-EAFBE372EE23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9233CB88-D072-E540-9CE7-7D8B438C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981A7CA8-BED5-224D-9FAB-EA72A6C68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8765-C3E1-324A-A7F4-F96678CAC1B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00357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AA9394A-8136-E74A-BD1B-C3B107FC7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2AE7AE5-B44D-4149-B354-53BAEB938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7E2809AD-09A7-3E4F-8468-F799C0C2B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71E25827-44A9-6C47-9340-E2732A5D4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B0C50-92B8-BD40-8F08-EAFBE372EE23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27629218-B13C-E349-BE46-752584324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94E3D3A0-1451-4544-BF91-7D28F6554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8765-C3E1-324A-A7F4-F96678CAC1B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87749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96D0F8E-D69F-A74A-97A1-E80EB0C6A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B72E70C3-7F9C-E94B-A27B-57E38EF4B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54AA61CA-720F-174C-ACA3-1791E8668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DD4AA70B-91EA-A942-95FE-3E97EEB66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B0C50-92B8-BD40-8F08-EAFBE372EE23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BC934777-806C-E745-877F-2B46E5364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14EB3F74-56F1-9342-914D-D2389D550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8765-C3E1-324A-A7F4-F96678CAC1B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81644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B56EA220-3E77-6C40-A31E-D7B280725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DCC49A4A-33C4-7943-A4DC-210E6D762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E490D69-2C40-5E43-95EE-4A51F3B3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B0C50-92B8-BD40-8F08-EAFBE372EE23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558977FC-8921-EE4E-B745-2582FAF76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7DDF431-B82D-054A-8BF0-4DF34E2FE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D8765-C3E1-324A-A7F4-F96678CAC1B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778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4a"/><Relationship Id="rId5" Type="http://schemas.openxmlformats.org/officeDocument/2006/relationships/image" Target="../media/image2.png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m4a"/><Relationship Id="rId5" Type="http://schemas.openxmlformats.org/officeDocument/2006/relationships/image" Target="../media/image2.png"/><Relationship Id="rId4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m4a"/><Relationship Id="rId5" Type="http://schemas.openxmlformats.org/officeDocument/2006/relationships/image" Target="../media/image2.png"/><Relationship Id="rId4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2.m4a"/><Relationship Id="rId5" Type="http://schemas.openxmlformats.org/officeDocument/2006/relationships/image" Target="../media/image2.png"/><Relationship Id="rId4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3.m4a"/><Relationship Id="rId5" Type="http://schemas.openxmlformats.org/officeDocument/2006/relationships/image" Target="../media/image2.png"/><Relationship Id="rId4" Type="http://schemas.microsoft.com/office/2007/relationships/media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m4a"/><Relationship Id="rId5" Type="http://schemas.openxmlformats.org/officeDocument/2006/relationships/image" Target="../media/image2.png"/><Relationship Id="rId4" Type="http://schemas.microsoft.com/office/2007/relationships/media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5.m4a"/><Relationship Id="rId5" Type="http://schemas.openxmlformats.org/officeDocument/2006/relationships/image" Target="../media/image2.png"/><Relationship Id="rId4" Type="http://schemas.microsoft.com/office/2007/relationships/media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6.m4a"/><Relationship Id="rId5" Type="http://schemas.openxmlformats.org/officeDocument/2006/relationships/image" Target="../media/image2.png"/><Relationship Id="rId4" Type="http://schemas.microsoft.com/office/2007/relationships/media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7.m4a"/><Relationship Id="rId5" Type="http://schemas.openxmlformats.org/officeDocument/2006/relationships/image" Target="../media/image2.png"/><Relationship Id="rId4" Type="http://schemas.microsoft.com/office/2007/relationships/media" Target="../media/media17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4a"/><Relationship Id="rId5" Type="http://schemas.openxmlformats.org/officeDocument/2006/relationships/image" Target="../media/image2.png"/><Relationship Id="rId4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4a"/><Relationship Id="rId5" Type="http://schemas.openxmlformats.org/officeDocument/2006/relationships/image" Target="../media/image2.png"/><Relationship Id="rId4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m4a"/><Relationship Id="rId5" Type="http://schemas.openxmlformats.org/officeDocument/2006/relationships/image" Target="../media/image2.png"/><Relationship Id="rId4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m4a"/><Relationship Id="rId5" Type="http://schemas.openxmlformats.org/officeDocument/2006/relationships/image" Target="../media/image2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m4a"/><Relationship Id="rId6" Type="http://schemas.openxmlformats.org/officeDocument/2006/relationships/image" Target="../media/image2.png"/><Relationship Id="rId5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m4a"/><Relationship Id="rId5" Type="http://schemas.openxmlformats.org/officeDocument/2006/relationships/image" Target="../media/image2.png"/><Relationship Id="rId4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4a"/><Relationship Id="rId5" Type="http://schemas.openxmlformats.org/officeDocument/2006/relationships/image" Target="../media/image2.png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m4a"/><Relationship Id="rId5" Type="http://schemas.openxmlformats.org/officeDocument/2006/relationships/image" Target="../media/image2.png"/><Relationship Id="rId4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DE92C120-2694-4946-9D3F-A65EFCBD4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Anton-App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7C6F3BD-D7D8-5745-87AE-C1BEBDF7E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solidFill>
                  <a:srgbClr val="FFFFFF"/>
                </a:solidFill>
              </a:rPr>
              <a:t>Übungsstunde</a:t>
            </a:r>
            <a:r>
              <a:rPr lang="en-US" sz="2400" dirty="0">
                <a:solidFill>
                  <a:srgbClr val="FFFFFF"/>
                </a:solidFill>
              </a:rPr>
              <a:t> (2) - 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Avatar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verändern</a:t>
            </a:r>
            <a:endParaRPr lang="en-US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B03A7AB1-550B-7E4F-9533-F2EDC497A7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579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AD4D65B-CA93-A84A-9707-AB932E9FC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b="1" dirty="0" err="1"/>
              <a:t>freie</a:t>
            </a:r>
            <a:r>
              <a:rPr lang="en-US" sz="4700" b="1" dirty="0"/>
              <a:t> </a:t>
            </a:r>
            <a:br>
              <a:rPr lang="en-US" sz="4700" b="1" dirty="0"/>
            </a:br>
            <a:r>
              <a:rPr lang="en-US" sz="4700" b="1" dirty="0"/>
              <a:t/>
            </a:r>
            <a:br>
              <a:rPr lang="en-US" sz="4700" b="1" dirty="0"/>
            </a:br>
            <a:r>
              <a:rPr lang="en-US" sz="4700" b="1" dirty="0" err="1"/>
              <a:t>Übungszeit</a:t>
            </a:r>
            <a:r>
              <a:rPr lang="en-US" sz="4700" b="1" dirty="0"/>
              <a:t/>
            </a:r>
            <a:br>
              <a:rPr lang="en-US" sz="4700" b="1" dirty="0"/>
            </a:br>
            <a:endParaRPr lang="en-US" sz="47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xmlns="" id="{73FC76CC-CE62-7444-A72F-748922219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86" r="6072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4299C15-147E-B84C-BC07-02325D74E7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7544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73CE06B-969D-6549-9885-924B0D28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1FAE007F-B50A-A04D-B484-EDCDF3F07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52252"/>
          </a:xfrm>
        </p:spPr>
      </p:pic>
      <p:sp>
        <p:nvSpPr>
          <p:cNvPr id="6" name="Rahmen 5">
            <a:extLst>
              <a:ext uri="{FF2B5EF4-FFF2-40B4-BE49-F238E27FC236}">
                <a16:creationId xmlns:a16="http://schemas.microsoft.com/office/drawing/2014/main" xmlns="" id="{EF35B22B-D165-C948-93B2-ED4CDA4893AD}"/>
              </a:ext>
            </a:extLst>
          </p:cNvPr>
          <p:cNvSpPr/>
          <p:nvPr/>
        </p:nvSpPr>
        <p:spPr>
          <a:xfrm>
            <a:off x="11244263" y="365125"/>
            <a:ext cx="947737" cy="9064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Pfeil nach rechts 6">
            <a:extLst>
              <a:ext uri="{FF2B5EF4-FFF2-40B4-BE49-F238E27FC236}">
                <a16:creationId xmlns:a16="http://schemas.microsoft.com/office/drawing/2014/main" xmlns="" id="{F91377DF-25F8-504B-9F70-7180C8D9A81D}"/>
              </a:ext>
            </a:extLst>
          </p:cNvPr>
          <p:cNvSpPr/>
          <p:nvPr/>
        </p:nvSpPr>
        <p:spPr>
          <a:xfrm rot="17679809">
            <a:off x="9820899" y="1924719"/>
            <a:ext cx="1738859" cy="6617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24902103-F120-0345-BD85-1FF33D6FEF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952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C4B2EEE-659E-8646-A839-C31DE2252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Anton-App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05E12163-BF18-7E48-BC09-DD8066FDD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Übungsstunde (1) – Spiele kennen lernen</a:t>
            </a:r>
          </a:p>
        </p:txBody>
      </p:sp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4847DFAD-9048-0546-A97A-85C94A3BE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ahmen 8">
            <a:extLst>
              <a:ext uri="{FF2B5EF4-FFF2-40B4-BE49-F238E27FC236}">
                <a16:creationId xmlns:a16="http://schemas.microsoft.com/office/drawing/2014/main" xmlns="" id="{6EF504E8-4957-DA40-9687-5EEB4AAAAB39}"/>
              </a:ext>
            </a:extLst>
          </p:cNvPr>
          <p:cNvSpPr/>
          <p:nvPr/>
        </p:nvSpPr>
        <p:spPr>
          <a:xfrm>
            <a:off x="9260932" y="566004"/>
            <a:ext cx="3154906" cy="4434556"/>
          </a:xfrm>
          <a:prstGeom prst="frame">
            <a:avLst/>
          </a:prstGeom>
          <a:solidFill>
            <a:srgbClr val="FF0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Pfeil nach rechts 10">
            <a:extLst>
              <a:ext uri="{FF2B5EF4-FFF2-40B4-BE49-F238E27FC236}">
                <a16:creationId xmlns:a16="http://schemas.microsoft.com/office/drawing/2014/main" xmlns="" id="{1E1DC432-3F28-2C46-86F5-EF18DC745020}"/>
              </a:ext>
            </a:extLst>
          </p:cNvPr>
          <p:cNvSpPr/>
          <p:nvPr/>
        </p:nvSpPr>
        <p:spPr>
          <a:xfrm>
            <a:off x="7123675" y="1200089"/>
            <a:ext cx="1738859" cy="6617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0ACA0174-7612-DA49-9162-8F0D788BB0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474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C4B2EEE-659E-8646-A839-C31DE2252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Anton-App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05E12163-BF18-7E48-BC09-DD8066FDD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Übungsstunde (1) – Spiele kennen lernen</a:t>
            </a:r>
          </a:p>
        </p:txBody>
      </p:sp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A9E66BDB-4557-F34B-963C-A584D0333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7" y="0"/>
            <a:ext cx="12178343" cy="6865700"/>
          </a:xfrm>
          <a:prstGeom prst="rect">
            <a:avLst/>
          </a:prstGeom>
        </p:spPr>
      </p:pic>
      <p:sp>
        <p:nvSpPr>
          <p:cNvPr id="9" name="Pfeil nach rechts 8">
            <a:extLst>
              <a:ext uri="{FF2B5EF4-FFF2-40B4-BE49-F238E27FC236}">
                <a16:creationId xmlns:a16="http://schemas.microsoft.com/office/drawing/2014/main" xmlns="" id="{01154B03-134F-6946-B497-B28FDF55933A}"/>
              </a:ext>
            </a:extLst>
          </p:cNvPr>
          <p:cNvSpPr/>
          <p:nvPr/>
        </p:nvSpPr>
        <p:spPr>
          <a:xfrm>
            <a:off x="3041438" y="2728339"/>
            <a:ext cx="1738859" cy="6617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ahmen 10">
            <a:extLst>
              <a:ext uri="{FF2B5EF4-FFF2-40B4-BE49-F238E27FC236}">
                <a16:creationId xmlns:a16="http://schemas.microsoft.com/office/drawing/2014/main" xmlns="" id="{37F9EE32-9908-854F-967C-A5484FDB129F}"/>
              </a:ext>
            </a:extLst>
          </p:cNvPr>
          <p:cNvSpPr/>
          <p:nvPr/>
        </p:nvSpPr>
        <p:spPr>
          <a:xfrm>
            <a:off x="5014913" y="2522537"/>
            <a:ext cx="1957387" cy="9064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F7E6DD26-25DD-2C40-B9B8-6893D2C97C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1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2892CAD-6BB1-D44B-9175-4D812B562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FF608DBD-548F-3141-9EED-E6A161221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6" name="Rahmen 5">
            <a:extLst>
              <a:ext uri="{FF2B5EF4-FFF2-40B4-BE49-F238E27FC236}">
                <a16:creationId xmlns:a16="http://schemas.microsoft.com/office/drawing/2014/main" xmlns="" id="{9FCCE6C0-D4C5-804C-8F33-F865E974489D}"/>
              </a:ext>
            </a:extLst>
          </p:cNvPr>
          <p:cNvSpPr/>
          <p:nvPr/>
        </p:nvSpPr>
        <p:spPr>
          <a:xfrm>
            <a:off x="7058026" y="1690688"/>
            <a:ext cx="1800224" cy="421005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DCDA85D-68BD-A240-9024-AFB65A8CE6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845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CE5A3E5-67DF-5A49-80FC-6C7A6C65A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994C606D-B25C-9D4D-A142-66AD9B3B7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41370"/>
          </a:xfrm>
        </p:spPr>
      </p:pic>
      <p:sp>
        <p:nvSpPr>
          <p:cNvPr id="6" name="Rahmen 5">
            <a:extLst>
              <a:ext uri="{FF2B5EF4-FFF2-40B4-BE49-F238E27FC236}">
                <a16:creationId xmlns:a16="http://schemas.microsoft.com/office/drawing/2014/main" xmlns="" id="{F33DC4E0-25BF-A746-9911-555368CAFB23}"/>
              </a:ext>
            </a:extLst>
          </p:cNvPr>
          <p:cNvSpPr/>
          <p:nvPr/>
        </p:nvSpPr>
        <p:spPr>
          <a:xfrm>
            <a:off x="-157162" y="365125"/>
            <a:ext cx="1400176" cy="9064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Pfeil nach rechts 6">
            <a:extLst>
              <a:ext uri="{FF2B5EF4-FFF2-40B4-BE49-F238E27FC236}">
                <a16:creationId xmlns:a16="http://schemas.microsoft.com/office/drawing/2014/main" xmlns="" id="{27CA6223-502A-A24C-8610-CA0B0C090591}"/>
              </a:ext>
            </a:extLst>
          </p:cNvPr>
          <p:cNvSpPr/>
          <p:nvPr/>
        </p:nvSpPr>
        <p:spPr>
          <a:xfrm rot="12566783">
            <a:off x="1555539" y="1656267"/>
            <a:ext cx="1738859" cy="6617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0A560CD-945F-FE49-805C-196A89E444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817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AD4D65B-CA93-A84A-9707-AB932E9FC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b="1" dirty="0"/>
              <a:t>5 </a:t>
            </a:r>
            <a:r>
              <a:rPr lang="en-US" sz="4700" b="1" dirty="0" err="1"/>
              <a:t>Minuten</a:t>
            </a:r>
            <a:r>
              <a:rPr lang="en-US" sz="4700" b="1" dirty="0"/>
              <a:t/>
            </a:r>
            <a:br>
              <a:rPr lang="en-US" sz="4700" b="1" dirty="0"/>
            </a:br>
            <a:r>
              <a:rPr lang="en-US" sz="4700" b="1" dirty="0"/>
              <a:t/>
            </a:r>
            <a:br>
              <a:rPr lang="en-US" sz="4700" b="1" dirty="0"/>
            </a:br>
            <a:r>
              <a:rPr lang="en-US" sz="4700" b="1" dirty="0"/>
              <a:t>Avatar </a:t>
            </a:r>
            <a:r>
              <a:rPr lang="en-US" sz="4700" b="1" dirty="0" err="1"/>
              <a:t>bearbeiten</a:t>
            </a:r>
            <a:r>
              <a:rPr lang="en-US" sz="4700" b="1" dirty="0"/>
              <a:t/>
            </a:r>
            <a:br>
              <a:rPr lang="en-US" sz="4700" b="1" dirty="0"/>
            </a:br>
            <a:endParaRPr lang="en-US" sz="47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xmlns="" id="{73FC76CC-CE62-7444-A72F-748922219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86" r="6072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299F576B-CDE4-7E44-990E-BCBFA587A8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5757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FE50517-25DB-AF46-8297-95133E7EC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6BF360D1-598D-7E48-AA8B-70A894F82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6515"/>
          </a:xfrm>
        </p:spPr>
      </p:pic>
      <p:sp>
        <p:nvSpPr>
          <p:cNvPr id="6" name="Rahmen 5">
            <a:extLst>
              <a:ext uri="{FF2B5EF4-FFF2-40B4-BE49-F238E27FC236}">
                <a16:creationId xmlns:a16="http://schemas.microsoft.com/office/drawing/2014/main" xmlns="" id="{4B4C2CF9-743B-2D44-A54E-E014532D2EC0}"/>
              </a:ext>
            </a:extLst>
          </p:cNvPr>
          <p:cNvSpPr/>
          <p:nvPr/>
        </p:nvSpPr>
        <p:spPr>
          <a:xfrm>
            <a:off x="11601450" y="-77787"/>
            <a:ext cx="590550" cy="606426"/>
          </a:xfrm>
          <a:prstGeom prst="frame">
            <a:avLst>
              <a:gd name="adj1" fmla="val 133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Rahmen 6">
            <a:extLst>
              <a:ext uri="{FF2B5EF4-FFF2-40B4-BE49-F238E27FC236}">
                <a16:creationId xmlns:a16="http://schemas.microsoft.com/office/drawing/2014/main" xmlns="" id="{505D265C-0813-3C42-AEB5-247513E57A6A}"/>
              </a:ext>
            </a:extLst>
          </p:cNvPr>
          <p:cNvSpPr/>
          <p:nvPr/>
        </p:nvSpPr>
        <p:spPr>
          <a:xfrm>
            <a:off x="-61913" y="6327874"/>
            <a:ext cx="590550" cy="606426"/>
          </a:xfrm>
          <a:prstGeom prst="frame">
            <a:avLst>
              <a:gd name="adj1" fmla="val 133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Pfeil nach rechts 7">
            <a:extLst>
              <a:ext uri="{FF2B5EF4-FFF2-40B4-BE49-F238E27FC236}">
                <a16:creationId xmlns:a16="http://schemas.microsoft.com/office/drawing/2014/main" xmlns="" id="{B775FB3D-39D9-A348-B58A-28E0EAC36EB5}"/>
              </a:ext>
            </a:extLst>
          </p:cNvPr>
          <p:cNvSpPr/>
          <p:nvPr/>
        </p:nvSpPr>
        <p:spPr>
          <a:xfrm rot="8357636">
            <a:off x="1112625" y="4754010"/>
            <a:ext cx="1738859" cy="6617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rechts 8">
            <a:extLst>
              <a:ext uri="{FF2B5EF4-FFF2-40B4-BE49-F238E27FC236}">
                <a16:creationId xmlns:a16="http://schemas.microsoft.com/office/drawing/2014/main" xmlns="" id="{D1C9F96F-1724-D74E-B53C-D3CC23D431C2}"/>
              </a:ext>
            </a:extLst>
          </p:cNvPr>
          <p:cNvSpPr/>
          <p:nvPr/>
        </p:nvSpPr>
        <p:spPr>
          <a:xfrm rot="18845197">
            <a:off x="9609513" y="1191660"/>
            <a:ext cx="1738859" cy="6617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E86C619C-E42B-0E44-9B0E-23C586247E25}"/>
              </a:ext>
            </a:extLst>
          </p:cNvPr>
          <p:cNvSpPr txBox="1"/>
          <p:nvPr/>
        </p:nvSpPr>
        <p:spPr>
          <a:xfrm>
            <a:off x="10872788" y="1690688"/>
            <a:ext cx="1023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1.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496E643D-6674-D740-886D-A8C3DBE89263}"/>
              </a:ext>
            </a:extLst>
          </p:cNvPr>
          <p:cNvSpPr txBox="1"/>
          <p:nvPr/>
        </p:nvSpPr>
        <p:spPr>
          <a:xfrm>
            <a:off x="2552701" y="5064422"/>
            <a:ext cx="1023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2.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1629C7FE-7700-0B4F-920E-659A79D534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45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7B55E8B-4DB9-D144-B151-2F12E92C8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84EE11E-C244-584C-8CBA-3B6908D57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xmlns="" id="{EB82208E-5AE5-6042-88D4-A9C2E30ED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550" y="2432844"/>
            <a:ext cx="3136900" cy="31369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5D765883-2676-804D-83C0-28AA7B6F49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314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0CEBE61-C656-F142-879D-AB1730B7B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Inhaltsplatzhalter 9" descr="Ein Bild, das Tisch, sitzend, Computer, Schreibtisch enthält.&#10;&#10;Automatisch generierte Beschreibung">
            <a:extLst>
              <a:ext uri="{FF2B5EF4-FFF2-40B4-BE49-F238E27FC236}">
                <a16:creationId xmlns:a16="http://schemas.microsoft.com/office/drawing/2014/main" xmlns="" id="{81CFBAB8-A0ED-D048-9B4D-F7779A38F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4855"/>
            <a:ext cx="12192000" cy="6886695"/>
          </a:xfrm>
        </p:spPr>
      </p:pic>
      <p:sp>
        <p:nvSpPr>
          <p:cNvPr id="11" name="Pfeil nach rechts 10">
            <a:extLst>
              <a:ext uri="{FF2B5EF4-FFF2-40B4-BE49-F238E27FC236}">
                <a16:creationId xmlns:a16="http://schemas.microsoft.com/office/drawing/2014/main" xmlns="" id="{324DC39A-570C-9E4F-BE6E-1D9136342C37}"/>
              </a:ext>
            </a:extLst>
          </p:cNvPr>
          <p:cNvSpPr/>
          <p:nvPr/>
        </p:nvSpPr>
        <p:spPr>
          <a:xfrm rot="19236791">
            <a:off x="9563882" y="2251256"/>
            <a:ext cx="1743075" cy="7715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31CA6EBA-859B-5643-9B1C-3C9B4D1382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040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01C207D-AF17-EC4E-AE09-D1B642396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drinnen, Screenshot, Person, sitzend enthält.&#10;&#10;Automatisch generierte Beschreibung">
            <a:extLst>
              <a:ext uri="{FF2B5EF4-FFF2-40B4-BE49-F238E27FC236}">
                <a16:creationId xmlns:a16="http://schemas.microsoft.com/office/drawing/2014/main" xmlns="" id="{DB96E83D-FC4D-F84B-9704-5662FE062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86695"/>
          </a:xfr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D1D11AB1-347C-6B48-8180-86ABB68F56F6}"/>
              </a:ext>
            </a:extLst>
          </p:cNvPr>
          <p:cNvSpPr txBox="1"/>
          <p:nvPr/>
        </p:nvSpPr>
        <p:spPr>
          <a:xfrm>
            <a:off x="314326" y="2502837"/>
            <a:ext cx="7958137" cy="923330"/>
          </a:xfrm>
          <a:prstGeom prst="rect">
            <a:avLst/>
          </a:prstGeom>
          <a:solidFill>
            <a:schemeClr val="bg1"/>
          </a:solidFill>
          <a:ln w="920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 err="1"/>
              <a:t>www.anton.app</a:t>
            </a:r>
            <a:endParaRPr lang="de-DE" sz="5400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BB7A994-A94C-924F-84B1-4C7C25D58F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216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CBEDB93-3286-FA47-AE19-B4359CA4A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0FBD92D9-4CBD-D940-ADE0-766B4AE56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1976100" cy="6818449"/>
          </a:xfr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06E4ACD5-D6B7-8D4F-9902-3E0F5288AF52}"/>
              </a:ext>
            </a:extLst>
          </p:cNvPr>
          <p:cNvSpPr/>
          <p:nvPr/>
        </p:nvSpPr>
        <p:spPr>
          <a:xfrm>
            <a:off x="3400425" y="3257550"/>
            <a:ext cx="5357813" cy="814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D902362-6C85-7F41-9128-42831AC3B6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734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2EEFDA1-2F18-D744-B5A8-A41D3A630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0871A917-3D83-9540-BD09-68E81C1F9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70496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9115AF3B-300A-1244-A3A5-C0E6F5B7A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936" y="2145155"/>
            <a:ext cx="4238461" cy="179780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D21CAD8C-BAD8-2547-A950-564A10FFACA0}"/>
              </a:ext>
            </a:extLst>
          </p:cNvPr>
          <p:cNvSpPr/>
          <p:nvPr/>
        </p:nvSpPr>
        <p:spPr>
          <a:xfrm>
            <a:off x="4929189" y="3028950"/>
            <a:ext cx="1985962" cy="28575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DC892F2C-F18E-0845-9657-BC0BA2532A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16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75B8FBA-4221-8E44-8D1E-9368499E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3D0BC3A7-C68B-344E-B372-C8BB0DA6A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91099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9BFB464-D5DA-4249-BE6E-4907ECBC07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517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3659B5F-C24D-DF4E-8B2A-25961636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47DF30C9-5C6D-EF4F-B192-E545C4B7F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4084"/>
          </a:xfrm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xmlns="" id="{B7EF56B9-7206-6B47-B3C5-80DECA70F26A}"/>
              </a:ext>
            </a:extLst>
          </p:cNvPr>
          <p:cNvSpPr/>
          <p:nvPr/>
        </p:nvSpPr>
        <p:spPr>
          <a:xfrm>
            <a:off x="578125" y="3756195"/>
            <a:ext cx="1738859" cy="6617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ahmen 6">
            <a:extLst>
              <a:ext uri="{FF2B5EF4-FFF2-40B4-BE49-F238E27FC236}">
                <a16:creationId xmlns:a16="http://schemas.microsoft.com/office/drawing/2014/main" xmlns="" id="{BBA3E217-D861-6C41-8F7D-BC24627FF721}"/>
              </a:ext>
            </a:extLst>
          </p:cNvPr>
          <p:cNvSpPr/>
          <p:nvPr/>
        </p:nvSpPr>
        <p:spPr>
          <a:xfrm>
            <a:off x="2895109" y="3496990"/>
            <a:ext cx="6590969" cy="118011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A6C25211-EF52-C140-8AAE-76188D7BE226}"/>
              </a:ext>
            </a:extLst>
          </p:cNvPr>
          <p:cNvSpPr/>
          <p:nvPr/>
        </p:nvSpPr>
        <p:spPr>
          <a:xfrm>
            <a:off x="3124200" y="3692908"/>
            <a:ext cx="5943600" cy="788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CDC4878-15DE-8146-A2CA-E187BD7349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355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73CE06B-969D-6549-9885-924B0D28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1FAE007F-B50A-A04D-B484-EDCDF3F07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5225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14D5B098-9E70-384B-8818-8A6B4329C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612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Microsoft Office PowerPoint</Application>
  <PresentationFormat>Benutzerdefiniert</PresentationFormat>
  <Paragraphs>11</Paragraphs>
  <Slides>17</Slides>
  <Notes>0</Notes>
  <HiddenSlides>0</HiddenSlides>
  <MMClips>17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18" baseType="lpstr">
      <vt:lpstr>Office</vt:lpstr>
      <vt:lpstr>Anton-App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freie   Übungszeit </vt:lpstr>
      <vt:lpstr>Folie 11</vt:lpstr>
      <vt:lpstr>Anton-App</vt:lpstr>
      <vt:lpstr>Anton-App</vt:lpstr>
      <vt:lpstr>Folie 14</vt:lpstr>
      <vt:lpstr>Folie 15</vt:lpstr>
      <vt:lpstr>5 Minuten  Avatar bearbeiten </vt:lpstr>
      <vt:lpstr>Folie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Anton-App</dc:title>
  <dc:creator>Microsoft Office User</dc:creator>
  <cp:lastModifiedBy>Julia</cp:lastModifiedBy>
  <cp:revision>3</cp:revision>
  <dcterms:created xsi:type="dcterms:W3CDTF">2020-03-23T11:06:58Z</dcterms:created>
  <dcterms:modified xsi:type="dcterms:W3CDTF">2020-04-16T10:15:22Z</dcterms:modified>
</cp:coreProperties>
</file>