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58" r:id="rId9"/>
    <p:sldId id="269" r:id="rId10"/>
    <p:sldId id="259" r:id="rId11"/>
    <p:sldId id="274" r:id="rId12"/>
    <p:sldId id="275" r:id="rId13"/>
    <p:sldId id="263" r:id="rId14"/>
    <p:sldId id="276" r:id="rId15"/>
    <p:sldId id="284" r:id="rId16"/>
    <p:sldId id="278" r:id="rId17"/>
    <p:sldId id="281" r:id="rId18"/>
    <p:sldId id="282" r:id="rId19"/>
    <p:sldId id="283" r:id="rId20"/>
    <p:sldId id="279" r:id="rId21"/>
    <p:sldId id="280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885"/>
    <p:restoredTop sz="95890"/>
  </p:normalViewPr>
  <p:slideViewPr>
    <p:cSldViewPr snapToGrid="0" snapToObjects="1">
      <p:cViewPr varScale="1">
        <p:scale>
          <a:sx n="117" d="100"/>
          <a:sy n="117" d="100"/>
        </p:scale>
        <p:origin x="17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19T14:53:37.2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0 101,'56'0,"-15"0,-19 0,-9 0,5 0,-4 0,4 0,0 0,-4 0,4 0,4 0,-7 0,8 0,-11 0,6 0,-4 0,4 0,0 0,-4 0,4 0,0 0,-4 0,4 0,0 0,-4-6,4 5,0-5,-4 1,4 3,0-3,-4 5,4 0,0 0,-4 0,4 0,0-6,-4 5,4-5,0 6,-4 0,4 0,0 0,-4 0,4 0,0 0,-4 0,4 0,0 0,-4 0,4 0,0 0,-4 0,4 0,0 0,-4 0,4 0,0 0,-4 0,4 0,0 0,-4 0,4 0,0 0,-4 0,4 0,0 0,-4 0,4-5,0 3,-4-3,4 5,0 0,-4 0,4 0,0 0,-4 0,4-6,0 5,-4-5,4 0,0 5,-4-5,4 6,0 0,-4-5,4 3,0-3,-4 5,4-6,0 5,-4-5,4 6,0 0,-4 0,4 0,0 0,-4 0,4 0,0 0,-4 0,4 0,0 0,-4 0,4 0,0 0,-4 0,4 0,0 0,-4 0,4 0,0 0,-4 0,14 0,-13 0,7 0,-9 0,5 0,-4 0,4 0,0 0,-4 0,4 0,0 0,-4 0,4 0,0 0,-4 0,4 0,0 0,-4 0,4 0,0 0,-4 0,4 0,0 0,-4 0,4 0,0 0,-4 0,4 0,0 0,-4 0,4 0,0 0,-4 0,4 0,0 0,-4 0,4 0,0 0,-4 0,4 0,0 0,-5 0,6 0,-1 0,-5 0,6 0,-7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80D7CFC-2105-7F4B-B5FF-0B197BF49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21C4C69E-5CB4-0B47-AB7B-BE04C92C4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BF9B40C-8705-F245-896F-15606EECA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128FA9F-D1C2-064F-92AE-C80D1215C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E5A4DCF-DDDA-1C4D-966D-B22FA5C9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893077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17BA3F-1D3E-D84C-B4DF-71E258DB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AF998C0C-3740-D94B-A48B-2AF6DFE40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D2303083-332C-7542-971F-2272F3263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4B9E9F5-E131-2743-BFCB-A306535A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552144B-E2C3-B64B-A8DE-A9132858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74761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DAF81113-6E40-7D40-BA81-ECBAFFC96B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96DAAC0-AB6A-E34F-9A1B-ABCBE8974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95955E3-1767-0749-BF5B-8C1AAA5E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DAE76AD-AFB7-7547-8B51-1109E6E8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4A5237E-58F7-2B41-BF50-455C2661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9757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42A2050-D6B0-F840-950D-6763573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021F002-F856-8F44-B077-231C399F8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698E186D-1F37-0547-B582-0257EDF5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74C4BECF-CD90-F948-A5EC-FF039167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0632CC3-5196-F441-AE74-64D71508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3496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8BBB11D-3BD1-E643-B091-D00821C7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CBFDB73-C035-3F4B-B0EE-ABAF9518A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9C65BE6-0E0B-EB40-93E7-B75F1C73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3B3F261-8BD6-0149-BD75-6CB817692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B78B62E-D097-BD44-8303-2EB1056E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3721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47DB424-930F-924D-B20B-AC4BC506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8A2EECF-1109-7045-ACA1-9A5BDCE8C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EC01C5E-AFBA-FB48-B70D-E434C2CA2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B7FAE55-ACEA-7445-8C47-34AE7FED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D84775F-93D6-E446-9273-5171D7334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B9D055CB-F8F5-E54C-ADDF-D8473AB5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38445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22965B0-6E6E-DA4E-AFCF-6C484F31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A88736D-A339-E545-BB7E-489E9F391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4137A9A-C53A-3848-ACF5-1D546AF6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4AC5FE3F-A568-6F45-A3EC-ABDC9D968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A9E27407-1F28-0045-9BFD-258296086F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A6CD29DD-12BA-9A4A-BC19-FF2DB330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44D57A8C-4431-244A-AD16-0727F8D2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346A6CB4-CCE3-DF4C-B970-8E1A0E33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54930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51AF04-68BD-C84D-935E-4E3E42C8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DFE450A6-88F7-AF47-B24E-8AE73834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3E7C4085-8388-BC4F-AD03-628C2155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4D22DC4-8380-C04E-B72B-F71C24A1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5253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E2DDEF3E-1834-1049-AB35-6CC647CC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C1F0671-13D3-E34C-9993-D69032EB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1C2BB42-6C0B-8B46-9314-E3697199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2497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EBFA8B-E60A-A044-9677-FCC69C37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7F8E554-2852-6C47-A0D3-174EAA620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8703D87-3093-FE49-8479-89F4118DE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C683D2F-1D86-8D4B-A6E1-41639B81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101D14B0-B54C-8B45-AF66-388BF7BE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5B71A40-906E-5C4A-BC9D-A08CDA04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6745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6B900B2-1251-8842-9E08-FE4F21B2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F53EE624-6B78-A544-AC6E-AA37257FE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07C75AB-C67D-CB44-A398-45EC9DE8E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CD29EA3-FDBA-4948-BC0E-A99CCB4F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BCAE73C-449E-CE47-BBFA-D76CA341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B074E78-A392-A74C-A895-CB4DFD44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6233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0E542139-E93C-A442-99BD-9516D667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64DF58F-A0B7-D840-BE81-713BC9401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D9D4BAB-15A8-7542-9520-F6F5E6585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EA0DD-7597-9342-9AC7-75615CEFEE2A}" type="datetimeFigureOut">
              <a:rPr lang="de-DE" smtClean="0"/>
              <a:pPr/>
              <a:t>16.04.2020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87DF296-6B16-3C41-92AD-942F5E00E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4340DBE-0A7A-EA48-A24C-93CBF7ED2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3B1C2-E0A4-0846-9A44-96C75D6A8D3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4895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m4a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m4a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m4a"/><Relationship Id="rId5" Type="http://schemas.openxmlformats.org/officeDocument/2006/relationships/image" Target="../media/image2.png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m4a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5" Type="http://schemas.openxmlformats.org/officeDocument/2006/relationships/image" Target="../media/image2.png"/><Relationship Id="rId4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m4a"/><Relationship Id="rId5" Type="http://schemas.openxmlformats.org/officeDocument/2006/relationships/image" Target="../media/image2.png"/><Relationship Id="rId4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m4a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m4a"/><Relationship Id="rId5" Type="http://schemas.openxmlformats.org/officeDocument/2006/relationships/image" Target="../media/image2.png"/><Relationship Id="rId4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m4a"/><Relationship Id="rId5" Type="http://schemas.openxmlformats.org/officeDocument/2006/relationships/image" Target="../media/image2.png"/><Relationship Id="rId4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m4a"/><Relationship Id="rId5" Type="http://schemas.openxmlformats.org/officeDocument/2006/relationships/image" Target="../media/image2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6" Type="http://schemas.openxmlformats.org/officeDocument/2006/relationships/image" Target="../media/image2.png"/><Relationship Id="rId5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4a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m4a"/><Relationship Id="rId6" Type="http://schemas.openxmlformats.org/officeDocument/2006/relationships/customXml" Target="../ink/ink1.xml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m4a"/><Relationship Id="rId5" Type="http://schemas.openxmlformats.org/officeDocument/2006/relationships/image" Target="../media/image2.png"/><Relationship Id="rId4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4a"/><Relationship Id="rId5" Type="http://schemas.openxmlformats.org/officeDocument/2006/relationships/image" Target="../media/image2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m4a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4B2EEE-659E-8646-A839-C31DE2252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Anton-App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5E12163-BF18-7E48-BC09-DD8066FDD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Übungsstunde (1) – Spiele kennen lernen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89EEB67-82B1-524D-AC61-037FF88CDB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0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CE06B-969D-6549-9885-924B0D2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1FAE007F-B50A-A04D-B484-EDCDF3F0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2252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EF35B22B-D165-C948-93B2-ED4CDA4893AD}"/>
              </a:ext>
            </a:extLst>
          </p:cNvPr>
          <p:cNvSpPr/>
          <p:nvPr/>
        </p:nvSpPr>
        <p:spPr>
          <a:xfrm>
            <a:off x="2908092" y="3219543"/>
            <a:ext cx="6087991" cy="121023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F91377DF-25F8-504B-9F70-7180C8D9A81D}"/>
              </a:ext>
            </a:extLst>
          </p:cNvPr>
          <p:cNvSpPr/>
          <p:nvPr/>
        </p:nvSpPr>
        <p:spPr>
          <a:xfrm>
            <a:off x="838200" y="3429000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363D92C-47DA-EE49-8EC3-9AC597CCD9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1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D4D65B-CA93-A84A-9707-AB932E9F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/>
              <a:t>freie </a:t>
            </a:r>
            <a:br>
              <a:rPr lang="en-US" sz="4700" b="1"/>
            </a:br>
            <a:r>
              <a:rPr lang="en-US" sz="4700" b="1"/>
              <a:t/>
            </a:r>
            <a:br>
              <a:rPr lang="en-US" sz="4700" b="1"/>
            </a:br>
            <a:r>
              <a:rPr lang="en-US" sz="4700" b="1"/>
              <a:t>Übungszeit</a:t>
            </a:r>
            <a:br>
              <a:rPr lang="en-US" sz="4700" b="1"/>
            </a:br>
            <a:endParaRPr lang="en-US" sz="4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xmlns="" id="{73FC76CC-CE62-7444-A72F-74892221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6" r="60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2FDBF41-1661-3D4E-81BA-FA0ED94E16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70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3CE06B-969D-6549-9885-924B0D28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1FAE007F-B50A-A04D-B484-EDCDF3F0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2252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EF35B22B-D165-C948-93B2-ED4CDA4893AD}"/>
              </a:ext>
            </a:extLst>
          </p:cNvPr>
          <p:cNvSpPr/>
          <p:nvPr/>
        </p:nvSpPr>
        <p:spPr>
          <a:xfrm>
            <a:off x="1634836" y="365125"/>
            <a:ext cx="1233055" cy="96452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F91377DF-25F8-504B-9F70-7180C8D9A81D}"/>
              </a:ext>
            </a:extLst>
          </p:cNvPr>
          <p:cNvSpPr/>
          <p:nvPr/>
        </p:nvSpPr>
        <p:spPr>
          <a:xfrm rot="16200000">
            <a:off x="1381933" y="2228720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D98215B-5F99-514F-8206-A3B7A5F340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09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17C288-C2DE-A540-94C4-074A2FDD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AE70796F-8CB7-FE4C-BBDB-FB8C165FE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54" y="0"/>
            <a:ext cx="12178145" cy="6946808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FF442400-9BA8-CA40-A7D0-BF880E1D1E7F}"/>
              </a:ext>
            </a:extLst>
          </p:cNvPr>
          <p:cNvSpPr/>
          <p:nvPr/>
        </p:nvSpPr>
        <p:spPr>
          <a:xfrm rot="19730420">
            <a:off x="10096441" y="1430038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Bild, das Objekt, Maus, Computer, Tastatur enthält.&#10;&#10;Automatisch generierte Beschreibung">
            <a:extLst>
              <a:ext uri="{FF2B5EF4-FFF2-40B4-BE49-F238E27FC236}">
                <a16:creationId xmlns:a16="http://schemas.microsoft.com/office/drawing/2014/main" xmlns="" id="{1079DF6C-C50D-6748-B33E-574587B6C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6" y="3267559"/>
            <a:ext cx="1701422" cy="2928264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xmlns="" id="{71CD0211-0115-4E45-9B4A-EB6EA7898DA8}"/>
              </a:ext>
            </a:extLst>
          </p:cNvPr>
          <p:cNvSpPr/>
          <p:nvPr/>
        </p:nvSpPr>
        <p:spPr>
          <a:xfrm rot="17274808">
            <a:off x="937301" y="5019534"/>
            <a:ext cx="907473" cy="41563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2D55C4E-A319-3E4E-94EA-27F61ED8F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3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F0F3BB5-9A9F-E14E-9BA2-5B6828041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87260DA1-36C1-6B4B-9725-1F053F4B2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4769" y="0"/>
            <a:ext cx="12301537" cy="6858000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3CB6F35D-0C71-B342-ABD1-8377C8C6F9CA}"/>
              </a:ext>
            </a:extLst>
          </p:cNvPr>
          <p:cNvSpPr/>
          <p:nvPr/>
        </p:nvSpPr>
        <p:spPr>
          <a:xfrm rot="16200000">
            <a:off x="443345" y="2228994"/>
            <a:ext cx="1662546" cy="5818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17ACDF7A-B395-DF4A-A9F9-6123B36B0DC6}"/>
              </a:ext>
            </a:extLst>
          </p:cNvPr>
          <p:cNvSpPr/>
          <p:nvPr/>
        </p:nvSpPr>
        <p:spPr>
          <a:xfrm>
            <a:off x="658092" y="365125"/>
            <a:ext cx="1233055" cy="96452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xmlns="" id="{6032BAFA-17FC-CD4B-A1BC-59D8C3D8386B}"/>
              </a:ext>
            </a:extLst>
          </p:cNvPr>
          <p:cNvSpPr/>
          <p:nvPr/>
        </p:nvSpPr>
        <p:spPr>
          <a:xfrm>
            <a:off x="1059873" y="5735782"/>
            <a:ext cx="1662546" cy="581891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xmlns="" id="{7A580517-492F-324F-807F-50D28300421A}"/>
              </a:ext>
            </a:extLst>
          </p:cNvPr>
          <p:cNvSpPr/>
          <p:nvPr/>
        </p:nvSpPr>
        <p:spPr>
          <a:xfrm>
            <a:off x="3220533" y="5528346"/>
            <a:ext cx="1233055" cy="964529"/>
          </a:xfrm>
          <a:prstGeom prst="fram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031BA17-627C-D14C-93EA-FBC55C4D78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5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D4D65B-CA93-A84A-9707-AB932E9F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 dirty="0" err="1"/>
              <a:t>freie</a:t>
            </a:r>
            <a:r>
              <a:rPr lang="en-US" sz="4700" b="1" dirty="0"/>
              <a:t> </a:t>
            </a:r>
            <a:br>
              <a:rPr lang="en-US" sz="4700" b="1" dirty="0"/>
            </a:br>
            <a:r>
              <a:rPr lang="en-US" sz="4700" b="1" dirty="0"/>
              <a:t/>
            </a:r>
            <a:br>
              <a:rPr lang="en-US" sz="4700" b="1" dirty="0"/>
            </a:br>
            <a:r>
              <a:rPr lang="en-US" sz="4700" b="1" dirty="0" err="1"/>
              <a:t>Spielzeit</a:t>
            </a:r>
            <a:r>
              <a:rPr lang="en-US" sz="4700" b="1" dirty="0"/>
              <a:t/>
            </a:r>
            <a:br>
              <a:rPr lang="en-US" sz="4700" b="1" dirty="0"/>
            </a:br>
            <a:endParaRPr lang="en-US" sz="47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xmlns="" id="{73FC76CC-CE62-7444-A72F-74892221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86" r="6072" b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F888EF8-4D4D-774F-9AD3-B81BC2B013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827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D7001FA-AA3D-B04D-B381-726BB7A5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56DE55D6-7D34-E04F-A399-4BE727869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0868"/>
            <a:ext cx="12213965" cy="6868868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DD1786BD-67B2-CA4B-A950-4148B9E2775A}"/>
              </a:ext>
            </a:extLst>
          </p:cNvPr>
          <p:cNvSpPr/>
          <p:nvPr/>
        </p:nvSpPr>
        <p:spPr>
          <a:xfrm>
            <a:off x="11633982" y="-141975"/>
            <a:ext cx="579983" cy="606209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E9E79A02-9A7F-8746-9D20-435FE1CD6DA9}"/>
              </a:ext>
            </a:extLst>
          </p:cNvPr>
          <p:cNvSpPr/>
          <p:nvPr/>
        </p:nvSpPr>
        <p:spPr>
          <a:xfrm rot="19849928">
            <a:off x="9319594" y="649813"/>
            <a:ext cx="2318250" cy="12024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D6E1D2E-A5E4-EA41-8888-7BDB48ED20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92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11047CD-2132-8242-86EC-77CD259A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Elektronik, Computer enthält.&#10;&#10;Automatisch generierte Beschreibung">
            <a:extLst>
              <a:ext uri="{FF2B5EF4-FFF2-40B4-BE49-F238E27FC236}">
                <a16:creationId xmlns:a16="http://schemas.microsoft.com/office/drawing/2014/main" xmlns="" id="{A2673F83-84D3-274B-91F1-2DD19E4F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4640" cy="6858000"/>
          </a:xfrm>
        </p:spPr>
      </p:pic>
      <p:sp>
        <p:nvSpPr>
          <p:cNvPr id="11" name="Rahmen 10">
            <a:extLst>
              <a:ext uri="{FF2B5EF4-FFF2-40B4-BE49-F238E27FC236}">
                <a16:creationId xmlns:a16="http://schemas.microsoft.com/office/drawing/2014/main" xmlns="" id="{4BB3ECAE-DB00-3D45-91F3-F353940C6B70}"/>
              </a:ext>
            </a:extLst>
          </p:cNvPr>
          <p:cNvSpPr/>
          <p:nvPr/>
        </p:nvSpPr>
        <p:spPr>
          <a:xfrm>
            <a:off x="0" y="6299200"/>
            <a:ext cx="643467" cy="558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xmlns="" id="{ACE818C8-1537-D348-B289-EC098951B9EE}"/>
              </a:ext>
            </a:extLst>
          </p:cNvPr>
          <p:cNvSpPr/>
          <p:nvPr/>
        </p:nvSpPr>
        <p:spPr>
          <a:xfrm rot="7919273">
            <a:off x="706650" y="4434206"/>
            <a:ext cx="2318250" cy="12024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B7DC956-CABF-8449-BC45-670F9D4FCC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13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11FCA5-A9BD-8149-968D-D9E69F3E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 descr="Ein Bild, das Monitor, Computer, Bildschirm, schwarz enthält.&#10;&#10;Automatisch generierte Beschreibung">
            <a:extLst>
              <a:ext uri="{FF2B5EF4-FFF2-40B4-BE49-F238E27FC236}">
                <a16:creationId xmlns:a16="http://schemas.microsoft.com/office/drawing/2014/main" xmlns="" id="{3DB8A1AA-CAFE-2246-A96E-2C23D768E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484"/>
            <a:ext cx="12192000" cy="6856516"/>
          </a:xfrm>
        </p:spPr>
      </p:pic>
      <p:sp>
        <p:nvSpPr>
          <p:cNvPr id="10" name="Rahmen 9">
            <a:extLst>
              <a:ext uri="{FF2B5EF4-FFF2-40B4-BE49-F238E27FC236}">
                <a16:creationId xmlns:a16="http://schemas.microsoft.com/office/drawing/2014/main" xmlns="" id="{E182EEBD-0D3B-A743-B5C7-EEDD1C1BEC71}"/>
              </a:ext>
            </a:extLst>
          </p:cNvPr>
          <p:cNvSpPr/>
          <p:nvPr/>
        </p:nvSpPr>
        <p:spPr>
          <a:xfrm>
            <a:off x="-1" y="5937711"/>
            <a:ext cx="474133" cy="649356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7F74AF6D-FA53-9F40-9F13-BA1819D633D1}"/>
              </a:ext>
            </a:extLst>
          </p:cNvPr>
          <p:cNvSpPr/>
          <p:nvPr/>
        </p:nvSpPr>
        <p:spPr>
          <a:xfrm rot="7190280">
            <a:off x="-59264" y="4216258"/>
            <a:ext cx="2199806" cy="14584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119673F-AB09-D54E-B816-9868DEABC4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3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59D256-DD30-5A4C-AAA7-80557185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Monitor, Computer, schwarz, sitzend enthält.&#10;&#10;Automatisch generierte Beschreibung">
            <a:extLst>
              <a:ext uri="{FF2B5EF4-FFF2-40B4-BE49-F238E27FC236}">
                <a16:creationId xmlns:a16="http://schemas.microsoft.com/office/drawing/2014/main" xmlns="" id="{82A4520D-1FA5-8F42-9014-05C22C598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4640" cy="6858000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440B548B-D8B1-444C-8352-28596BE42336}"/>
              </a:ext>
            </a:extLst>
          </p:cNvPr>
          <p:cNvSpPr/>
          <p:nvPr/>
        </p:nvSpPr>
        <p:spPr>
          <a:xfrm rot="7190280">
            <a:off x="918100" y="3200257"/>
            <a:ext cx="2199806" cy="145842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EA1D5B88-3F29-D34B-A03A-81510544F3E2}"/>
              </a:ext>
            </a:extLst>
          </p:cNvPr>
          <p:cNvSpPr/>
          <p:nvPr/>
        </p:nvSpPr>
        <p:spPr>
          <a:xfrm>
            <a:off x="-55033" y="5246387"/>
            <a:ext cx="2359606" cy="57868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58253A9-C674-F245-BB1E-13915A84E4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3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B55E8B-4DB9-D144-B151-2F12E92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84EE11E-C244-584C-8CBA-3B6908D57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xmlns="" id="{EB82208E-5AE5-6042-88D4-A9C2E30E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0" y="2432844"/>
            <a:ext cx="3136900" cy="31369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D93F41C-BD45-994E-A8B9-7441D9FA60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159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2F7C340-FF58-1444-B6E2-E79C2E64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3987BDB-3726-314D-8DEF-427A8C96E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410167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0FE2CF4-79D7-5141-8CF3-A7A04F3BE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4BD040C-5637-524F-BDD4-03A35C28D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14657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0CEBE61-C656-F142-879D-AB1730B7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Inhaltsplatzhalter 9" descr="Ein Bild, das Tisch, sitzend, Computer, Schreibtisch enthält.&#10;&#10;Automatisch generierte Beschreibung">
            <a:extLst>
              <a:ext uri="{FF2B5EF4-FFF2-40B4-BE49-F238E27FC236}">
                <a16:creationId xmlns:a16="http://schemas.microsoft.com/office/drawing/2014/main" xmlns="" id="{81CFBAB8-A0ED-D048-9B4D-F7779A38F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4855"/>
            <a:ext cx="12192000" cy="6886695"/>
          </a:xfrm>
        </p:spPr>
      </p:pic>
      <p:sp>
        <p:nvSpPr>
          <p:cNvPr id="11" name="Pfeil nach rechts 10">
            <a:extLst>
              <a:ext uri="{FF2B5EF4-FFF2-40B4-BE49-F238E27FC236}">
                <a16:creationId xmlns:a16="http://schemas.microsoft.com/office/drawing/2014/main" xmlns="" id="{324DC39A-570C-9E4F-BE6E-1D9136342C37}"/>
              </a:ext>
            </a:extLst>
          </p:cNvPr>
          <p:cNvSpPr/>
          <p:nvPr/>
        </p:nvSpPr>
        <p:spPr>
          <a:xfrm rot="19236791">
            <a:off x="8659153" y="2741531"/>
            <a:ext cx="1743075" cy="771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ahmen 11">
            <a:extLst>
              <a:ext uri="{FF2B5EF4-FFF2-40B4-BE49-F238E27FC236}">
                <a16:creationId xmlns:a16="http://schemas.microsoft.com/office/drawing/2014/main" xmlns="" id="{C163ED27-35BF-664D-BB7C-E87F8651C030}"/>
              </a:ext>
            </a:extLst>
          </p:cNvPr>
          <p:cNvSpPr/>
          <p:nvPr/>
        </p:nvSpPr>
        <p:spPr>
          <a:xfrm>
            <a:off x="10958513" y="762628"/>
            <a:ext cx="1371600" cy="1413468"/>
          </a:xfrm>
          <a:prstGeom prst="frame">
            <a:avLst/>
          </a:prstGeom>
          <a:solidFill>
            <a:srgbClr val="FF0000"/>
          </a:solidFill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8" name="Grafik 7" descr="Ein Bild, das Objekt, Maus, Computer, Tastatur enthält.&#10;&#10;Automatisch generierte Beschreibung">
            <a:extLst>
              <a:ext uri="{FF2B5EF4-FFF2-40B4-BE49-F238E27FC236}">
                <a16:creationId xmlns:a16="http://schemas.microsoft.com/office/drawing/2014/main" xmlns="" id="{951F2E43-4E66-C04C-93CE-DF0071F2F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5" y="2070702"/>
            <a:ext cx="2396837" cy="4125121"/>
          </a:xfrm>
          <a:prstGeom prst="rect">
            <a:avLst/>
          </a:prstGeom>
        </p:spPr>
      </p:pic>
      <p:sp>
        <p:nvSpPr>
          <p:cNvPr id="4" name="Pfeil nach rechts 3">
            <a:extLst>
              <a:ext uri="{FF2B5EF4-FFF2-40B4-BE49-F238E27FC236}">
                <a16:creationId xmlns:a16="http://schemas.microsoft.com/office/drawing/2014/main" xmlns="" id="{D79E1E04-5DB8-8040-B777-B7391D9277BF}"/>
              </a:ext>
            </a:extLst>
          </p:cNvPr>
          <p:cNvSpPr/>
          <p:nvPr/>
        </p:nvSpPr>
        <p:spPr>
          <a:xfrm rot="3298744">
            <a:off x="291331" y="2621571"/>
            <a:ext cx="1466272" cy="7271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B563344D-A383-974F-9C51-D488451D0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4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01C207D-AF17-EC4E-AE09-D1B64239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drinnen, Screenshot, Person, sitzend enthält.&#10;&#10;Automatisch generierte Beschreibung">
            <a:extLst>
              <a:ext uri="{FF2B5EF4-FFF2-40B4-BE49-F238E27FC236}">
                <a16:creationId xmlns:a16="http://schemas.microsoft.com/office/drawing/2014/main" xmlns="" id="{DB96E83D-FC4D-F84B-9704-5662FE062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6695"/>
          </a:xfrm>
        </p:spPr>
      </p:pic>
      <p:sp>
        <p:nvSpPr>
          <p:cNvPr id="6" name="Rahmen 5">
            <a:extLst>
              <a:ext uri="{FF2B5EF4-FFF2-40B4-BE49-F238E27FC236}">
                <a16:creationId xmlns:a16="http://schemas.microsoft.com/office/drawing/2014/main" xmlns="" id="{D6E3C374-8214-1C45-9EF5-4C17B98A2B86}"/>
              </a:ext>
            </a:extLst>
          </p:cNvPr>
          <p:cNvSpPr/>
          <p:nvPr/>
        </p:nvSpPr>
        <p:spPr>
          <a:xfrm>
            <a:off x="1914525" y="185738"/>
            <a:ext cx="8358188" cy="500062"/>
          </a:xfrm>
          <a:prstGeom prst="frame">
            <a:avLst/>
          </a:prstGeom>
          <a:solidFill>
            <a:srgbClr val="FF0000"/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xmlns="" id="{0D9DC60E-8C27-FE44-BEC9-7C1DD470DAB8}"/>
              </a:ext>
            </a:extLst>
          </p:cNvPr>
          <p:cNvSpPr/>
          <p:nvPr/>
        </p:nvSpPr>
        <p:spPr>
          <a:xfrm rot="18361535">
            <a:off x="3043238" y="1000125"/>
            <a:ext cx="1643062" cy="10556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D1D11AB1-347C-6B48-8180-86ABB68F56F6}"/>
              </a:ext>
            </a:extLst>
          </p:cNvPr>
          <p:cNvSpPr txBox="1"/>
          <p:nvPr/>
        </p:nvSpPr>
        <p:spPr>
          <a:xfrm>
            <a:off x="314326" y="2502837"/>
            <a:ext cx="7958137" cy="923330"/>
          </a:xfrm>
          <a:prstGeom prst="rect">
            <a:avLst/>
          </a:prstGeom>
          <a:solidFill>
            <a:schemeClr val="bg1"/>
          </a:solidFill>
          <a:ln w="920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/>
              <a:t>www.anton.app</a:t>
            </a:r>
            <a:endParaRPr lang="de-DE" sz="5400" b="1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06C9CB2D-D019-364B-ACF6-082C492083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pic>
        <p:nvPicPr>
          <p:cNvPr id="15" name="Grafik 14" descr="Ein Bild, das Tastatur, Elektronik, Computer, sitzend enthält.&#10;&#10;Automatisch generierte Beschreibung">
            <a:extLst>
              <a:ext uri="{FF2B5EF4-FFF2-40B4-BE49-F238E27FC236}">
                <a16:creationId xmlns:a16="http://schemas.microsoft.com/office/drawing/2014/main" xmlns="" id="{9F2E3273-BA30-984F-B111-65F87827C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26" y="4046413"/>
            <a:ext cx="6895475" cy="2514803"/>
          </a:xfrm>
          <a:prstGeom prst="rect">
            <a:avLst/>
          </a:prstGeom>
        </p:spPr>
      </p:pic>
      <p:sp>
        <p:nvSpPr>
          <p:cNvPr id="16" name="Rahmen 15">
            <a:extLst>
              <a:ext uri="{FF2B5EF4-FFF2-40B4-BE49-F238E27FC236}">
                <a16:creationId xmlns:a16="http://schemas.microsoft.com/office/drawing/2014/main" xmlns="" id="{8C7292BB-F6AA-1344-ACEA-C51440FDE60F}"/>
              </a:ext>
            </a:extLst>
          </p:cNvPr>
          <p:cNvSpPr/>
          <p:nvPr/>
        </p:nvSpPr>
        <p:spPr>
          <a:xfrm>
            <a:off x="4467069" y="4736892"/>
            <a:ext cx="749508" cy="10924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ahmen 16">
            <a:extLst>
              <a:ext uri="{FF2B5EF4-FFF2-40B4-BE49-F238E27FC236}">
                <a16:creationId xmlns:a16="http://schemas.microsoft.com/office/drawing/2014/main" xmlns="" id="{3B99080B-96AE-344D-B633-BF3F07356DFC}"/>
              </a:ext>
            </a:extLst>
          </p:cNvPr>
          <p:cNvSpPr/>
          <p:nvPr/>
        </p:nvSpPr>
        <p:spPr>
          <a:xfrm>
            <a:off x="6823543" y="5382801"/>
            <a:ext cx="749508" cy="1092408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55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CBEDB93-3286-FA47-AE19-B4359CA4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FBD92D9-4CBD-D940-ADE0-766B4AE56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1976100" cy="6818449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06E4ACD5-D6B7-8D4F-9902-3E0F5288AF52}"/>
              </a:ext>
            </a:extLst>
          </p:cNvPr>
          <p:cNvSpPr/>
          <p:nvPr/>
        </p:nvSpPr>
        <p:spPr>
          <a:xfrm>
            <a:off x="3400425" y="3257550"/>
            <a:ext cx="5357813" cy="814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>
            <a:extLst>
              <a:ext uri="{FF2B5EF4-FFF2-40B4-BE49-F238E27FC236}">
                <a16:creationId xmlns:a16="http://schemas.microsoft.com/office/drawing/2014/main" xmlns="" id="{88F7E3A2-9D98-0742-A5A8-076AFD0D4B64}"/>
              </a:ext>
            </a:extLst>
          </p:cNvPr>
          <p:cNvSpPr/>
          <p:nvPr/>
        </p:nvSpPr>
        <p:spPr>
          <a:xfrm>
            <a:off x="2464593" y="4186236"/>
            <a:ext cx="1871663" cy="4429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ahmen 8">
            <a:extLst>
              <a:ext uri="{FF2B5EF4-FFF2-40B4-BE49-F238E27FC236}">
                <a16:creationId xmlns:a16="http://schemas.microsoft.com/office/drawing/2014/main" xmlns="" id="{5DBFE1F2-F1D0-C740-97C9-0F56CDF9AC70}"/>
              </a:ext>
            </a:extLst>
          </p:cNvPr>
          <p:cNvSpPr/>
          <p:nvPr/>
        </p:nvSpPr>
        <p:spPr>
          <a:xfrm>
            <a:off x="4686301" y="3921918"/>
            <a:ext cx="2443162" cy="97155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CD1C3EB-2266-B14A-BEE5-0C21100CF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14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EEFDA1-2F18-D744-B5A8-A41D3A63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0871A917-3D83-9540-BD09-68E81C1F9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0496"/>
          </a:xfrm>
        </p:spPr>
      </p:pic>
      <p:sp>
        <p:nvSpPr>
          <p:cNvPr id="7" name="Pfeil nach rechts 6">
            <a:extLst>
              <a:ext uri="{FF2B5EF4-FFF2-40B4-BE49-F238E27FC236}">
                <a16:creationId xmlns:a16="http://schemas.microsoft.com/office/drawing/2014/main" xmlns="" id="{2D0C4162-30AF-B644-B277-A974F07C8C40}"/>
              </a:ext>
            </a:extLst>
          </p:cNvPr>
          <p:cNvSpPr/>
          <p:nvPr/>
        </p:nvSpPr>
        <p:spPr>
          <a:xfrm>
            <a:off x="2928080" y="2948781"/>
            <a:ext cx="1538989" cy="3983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hmen 7">
            <a:extLst>
              <a:ext uri="{FF2B5EF4-FFF2-40B4-BE49-F238E27FC236}">
                <a16:creationId xmlns:a16="http://schemas.microsoft.com/office/drawing/2014/main" xmlns="" id="{D3216126-F047-B049-BE6C-CF5E9653976B}"/>
              </a:ext>
            </a:extLst>
          </p:cNvPr>
          <p:cNvSpPr/>
          <p:nvPr/>
        </p:nvSpPr>
        <p:spPr>
          <a:xfrm>
            <a:off x="4736892" y="2833141"/>
            <a:ext cx="2833141" cy="71952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115AF3B-300A-1244-A3A5-C0E6F5B7A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36" y="2145155"/>
            <a:ext cx="4238461" cy="1797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B910A8A9-0F0B-A246-94CC-27ED96109F0C}"/>
                  </a:ext>
                </a:extLst>
              </p14:cNvPr>
              <p14:cNvContentPartPr/>
              <p14:nvPr/>
            </p14:nvContentPartPr>
            <p14:xfrm>
              <a:off x="10051265" y="2553929"/>
              <a:ext cx="981720" cy="3672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910A8A9-0F0B-A246-94CC-27ED96109F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7265" y="2445929"/>
                <a:ext cx="1089360" cy="25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899CE37-0D9D-9045-9D36-89DDD3CA9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60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5B8FBA-4221-8E44-8D1E-9368499E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3D0BC3A7-C68B-344E-B372-C8BB0DA6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91099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A3E833E8-66AF-9F47-981F-700D3D8A6D7F}"/>
              </a:ext>
            </a:extLst>
          </p:cNvPr>
          <p:cNvSpPr/>
          <p:nvPr/>
        </p:nvSpPr>
        <p:spPr>
          <a:xfrm>
            <a:off x="3087973" y="4616971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024693D4-0730-8749-964C-FBD4FBFD1915}"/>
              </a:ext>
            </a:extLst>
          </p:cNvPr>
          <p:cNvSpPr/>
          <p:nvPr/>
        </p:nvSpPr>
        <p:spPr>
          <a:xfrm>
            <a:off x="5054183" y="4514174"/>
            <a:ext cx="2083633" cy="76449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9DEBD58-F8A7-2446-B426-1717E0BDDF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88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659B5F-C24D-DF4E-8B2A-25961636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47DF30C9-5C6D-EF4F-B192-E545C4B7F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084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B7EF56B9-7206-6B47-B3C5-80DECA70F26A}"/>
              </a:ext>
            </a:extLst>
          </p:cNvPr>
          <p:cNvSpPr/>
          <p:nvPr/>
        </p:nvSpPr>
        <p:spPr>
          <a:xfrm>
            <a:off x="838200" y="5074171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BBA3E217-D861-6C41-8F7D-BC24627FF721}"/>
              </a:ext>
            </a:extLst>
          </p:cNvPr>
          <p:cNvSpPr/>
          <p:nvPr/>
        </p:nvSpPr>
        <p:spPr>
          <a:xfrm>
            <a:off x="2781631" y="4514173"/>
            <a:ext cx="6590969" cy="15907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296A66F9-B464-AE4D-82D6-F4EDE233C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659B5F-C24D-DF4E-8B2A-25961636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47DF30C9-5C6D-EF4F-B192-E545C4B7F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4084"/>
          </a:xfrm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xmlns="" id="{B7EF56B9-7206-6B47-B3C5-80DECA70F26A}"/>
              </a:ext>
            </a:extLst>
          </p:cNvPr>
          <p:cNvSpPr/>
          <p:nvPr/>
        </p:nvSpPr>
        <p:spPr>
          <a:xfrm>
            <a:off x="354106" y="3526435"/>
            <a:ext cx="1738859" cy="6617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xmlns="" id="{BBA3E217-D861-6C41-8F7D-BC24627FF721}"/>
              </a:ext>
            </a:extLst>
          </p:cNvPr>
          <p:cNvSpPr/>
          <p:nvPr/>
        </p:nvSpPr>
        <p:spPr>
          <a:xfrm>
            <a:off x="2800515" y="3061889"/>
            <a:ext cx="6590969" cy="1590791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657F859-360E-2F40-A47A-6A3880C95F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9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Benutzerdefiniert</PresentationFormat>
  <Paragraphs>5</Paragraphs>
  <Slides>21</Slides>
  <Notes>0</Notes>
  <HiddenSlides>0</HiddenSlides>
  <MMClips>19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Office</vt:lpstr>
      <vt:lpstr>Anton-App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freie   Übungszeit </vt:lpstr>
      <vt:lpstr>Folie 12</vt:lpstr>
      <vt:lpstr>Folie 13</vt:lpstr>
      <vt:lpstr>Folie 14</vt:lpstr>
      <vt:lpstr>freie   Spielzeit </vt:lpstr>
      <vt:lpstr>Folie 16</vt:lpstr>
      <vt:lpstr>Folie 17</vt:lpstr>
      <vt:lpstr>Folie 18</vt:lpstr>
      <vt:lpstr>Folie 19</vt:lpstr>
      <vt:lpstr>Folie 20</vt:lpstr>
      <vt:lpstr>Folie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Anton-App</dc:title>
  <dc:creator>Microsoft Office User</dc:creator>
  <cp:lastModifiedBy>Julia</cp:lastModifiedBy>
  <cp:revision>3</cp:revision>
  <dcterms:created xsi:type="dcterms:W3CDTF">2020-03-23T10:31:24Z</dcterms:created>
  <dcterms:modified xsi:type="dcterms:W3CDTF">2020-04-16T10:14:38Z</dcterms:modified>
</cp:coreProperties>
</file>