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9" r:id="rId12"/>
    <p:sldId id="268" r:id="rId13"/>
    <p:sldId id="270" r:id="rId14"/>
    <p:sldId id="282" r:id="rId15"/>
    <p:sldId id="276" r:id="rId16"/>
    <p:sldId id="277" r:id="rId17"/>
    <p:sldId id="278" r:id="rId18"/>
    <p:sldId id="271" r:id="rId19"/>
    <p:sldId id="272" r:id="rId20"/>
    <p:sldId id="273" r:id="rId21"/>
    <p:sldId id="274" r:id="rId22"/>
    <p:sldId id="275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22"/>
    <p:restoredTop sz="94656"/>
  </p:normalViewPr>
  <p:slideViewPr>
    <p:cSldViewPr snapToGrid="0" snapToObjects="1">
      <p:cViewPr>
        <p:scale>
          <a:sx n="75" d="100"/>
          <a:sy n="75" d="100"/>
        </p:scale>
        <p:origin x="183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9T14:53:37.2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0 101,'56'0,"-15"0,-19 0,-9 0,5 0,-4 0,4 0,0 0,-4 0,4 0,4 0,-7 0,8 0,-11 0,6 0,-4 0,4 0,0 0,-4 0,4 0,0 0,-4 0,4 0,0 0,-4-6,4 5,0-5,-4 1,4 3,0-3,-4 5,4 0,0 0,-4 0,4 0,0-6,-4 5,4-5,0 6,-4 0,4 0,0 0,-4 0,4 0,0 0,-4 0,4 0,0 0,-4 0,4 0,0 0,-4 0,4 0,0 0,-4 0,4 0,0 0,-4 0,4 0,0 0,-4 0,4 0,0 0,-4 0,4 0,0 0,-4 0,4-5,0 3,-4-3,4 5,0 0,-4 0,4 0,0 0,-4 0,4-6,0 5,-4-5,4 0,0 5,-4-5,4 6,0 0,-4-5,4 3,0-3,-4 5,4-6,0 5,-4-5,4 6,0 0,-4 0,4 0,0 0,-4 0,4 0,0 0,-4 0,4 0,0 0,-4 0,4 0,0 0,-4 0,4 0,0 0,-4 0,4 0,0 0,-4 0,14 0,-13 0,7 0,-9 0,5 0,-4 0,4 0,0 0,-4 0,4 0,0 0,-4 0,4 0,0 0,-4 0,4 0,0 0,-4 0,4 0,0 0,-4 0,4 0,0 0,-4 0,4 0,0 0,-4 0,4 0,0 0,-4 0,4 0,0 0,-4 0,4 0,0 0,-4 0,4 0,0 0,-4 0,4 0,0 0,-5 0,6 0,-1 0,-5 0,6 0,-7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4D690-8784-5B4E-8E1B-27703628A47E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2464A-19B5-404A-8FC2-02EB01563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3373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62464A-19B5-404A-8FC2-02EB01563D3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0681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DAC60D4-46D6-4A48-AC5B-88B870D95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82877CF7-E69E-5E4F-9562-CC1F63DD7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0473BFB-62F9-9445-BDD1-1152A460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13C5E5A-668C-C949-A42F-32D46127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8B5C538-47DF-E44F-977B-A5F5F25D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5292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58C16E8-D917-BA4F-975E-F3ABF139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5A30E52B-D0A4-5042-896C-71E37785B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BFF6103-9465-5D43-90EF-A7041C46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EBE58A1-F6A1-F749-9645-8E196750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8485BA8-C101-674C-85DA-201C9CC1F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6224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38C2FAAB-877C-1D44-92EB-964AD0AD2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B6A75638-C863-114E-AA55-B39BE5670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4C63E161-86F5-4E4C-91BA-97523B63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55DD133-292C-0D43-979B-D4CDD19A2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4F8A4DE-EDB3-F14B-954F-AD196EE1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3958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45BCA94-C975-7641-A278-DC2320A7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5E464E0-B352-8B43-A728-562F3D85D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9B36D7E-2CAF-BB45-A2BE-E00913CFA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954A83E-EC91-C14E-8541-B35730C00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5D3FBBD-4901-D940-ACF3-854647F1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3212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ACC8EBB-88E2-2A48-9350-C0ABEE4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CBC42BF1-0216-2A4A-A014-975EB6159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0231F04-331E-6B4A-BB6B-A95E60D9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74D9967-DC3C-5148-B618-654B55D1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F147035-4DE6-D343-83E0-A9B331C9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2584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9AA3482-079E-654E-A16C-D1D5D61B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64AF474-4744-DA44-9948-0913CDC71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F2679B25-3475-084A-BD1F-B8F7783AD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433D8B4-A7E1-D643-BC67-C25A385F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4A1D6AF3-1331-724B-81A4-681BD8752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AD11585D-4FFB-5E49-8894-13BC5E5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0011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1241236-083B-CD4B-A799-F3287562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B3EEDBB-350A-FE4B-851C-9E8FFB61B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CA3CAF0D-FC30-5247-9D47-40EAFF3CF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2A05D425-E868-304A-BD3F-6F5E8244C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D4C692B-B1A8-2346-B6DA-ECC6804CB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43B50F1B-E1F7-AE41-A324-B027999F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9807251E-CA7E-0749-9E71-56F8ED6D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1F7458EF-A529-2F44-BDBD-A85D4ACB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6841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D723DA6-9D23-A24E-8F7A-A82CBAFE1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5EC0695E-3D95-724D-B5BB-DBEA33F0A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934A415B-292A-6844-A44C-7E7B77267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4D4ACD06-14D9-AA4B-AFF6-E0A817C6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4248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3AA9B82D-1CCE-5941-ACF3-CCE3C42E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AD7F4841-78FB-BA40-A4CB-E76F7FDF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82792E8F-852C-CD45-8438-44E97D330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47128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22A905-23F6-5748-89F5-C5C2509B6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0BBC6DD-F204-BD40-B96B-66121277B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0BCABA03-7AC1-764D-A306-4B1EF1351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6B37E721-64C9-DC4D-AB91-A4B4FCF9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EB120B00-9342-8742-B6C8-8947E416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6677CFE-0FAD-9545-9D1F-9569CF7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7439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FCFB686-EA8E-E344-B3A7-D27A9B8E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E573847F-B0D7-2B48-927C-FBBDB6F2E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04A63301-82E3-DD42-9D5C-0749DCC82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E41CA29-6AA7-0745-A86E-715C355A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3CE674FF-46BF-C74F-834F-456C7C57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8AFF0C8-51DC-2B4D-A19C-1A719617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1638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1BB5C7C9-7AFE-4444-99B3-BEE219985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19516AC-D0DD-3546-905A-00D19DE7A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17CF055-73E0-9B4A-A09B-B33165172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341D-F4C4-4F47-B179-20A19080D791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F6BDE04-644E-C147-84FD-329C6F53B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2C1B6C0-AC69-1C4C-A284-2D6ACF511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26616-EE66-FA41-A4B9-5BB22357CE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3837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m4a"/><Relationship Id="rId5" Type="http://schemas.openxmlformats.org/officeDocument/2006/relationships/image" Target="../media/image2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m4a"/><Relationship Id="rId6" Type="http://schemas.openxmlformats.org/officeDocument/2006/relationships/image" Target="../media/image2.png"/><Relationship Id="rId5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m4a"/><Relationship Id="rId6" Type="http://schemas.openxmlformats.org/officeDocument/2006/relationships/image" Target="../media/image2.png"/><Relationship Id="rId5" Type="http://schemas.microsoft.com/office/2007/relationships/media" Target="../media/media12.m4a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m4a"/><Relationship Id="rId5" Type="http://schemas.openxmlformats.org/officeDocument/2006/relationships/image" Target="../media/image2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m4a"/><Relationship Id="rId5" Type="http://schemas.openxmlformats.org/officeDocument/2006/relationships/image" Target="../media/image2.png"/><Relationship Id="rId4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m4a"/><Relationship Id="rId5" Type="http://schemas.openxmlformats.org/officeDocument/2006/relationships/image" Target="../media/image2.png"/><Relationship Id="rId4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m4a"/><Relationship Id="rId5" Type="http://schemas.openxmlformats.org/officeDocument/2006/relationships/image" Target="../media/image2.png"/><Relationship Id="rId4" Type="http://schemas.microsoft.com/office/2007/relationships/media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8.m4a"/><Relationship Id="rId5" Type="http://schemas.openxmlformats.org/officeDocument/2006/relationships/image" Target="../media/image2.png"/><Relationship Id="rId4" Type="http://schemas.microsoft.com/office/2007/relationships/media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9.m4a"/><Relationship Id="rId5" Type="http://schemas.openxmlformats.org/officeDocument/2006/relationships/image" Target="../media/image2.png"/><Relationship Id="rId4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5" Type="http://schemas.openxmlformats.org/officeDocument/2006/relationships/image" Target="../media/image2.png"/><Relationship Id="rId4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0.m4a"/><Relationship Id="rId5" Type="http://schemas.openxmlformats.org/officeDocument/2006/relationships/image" Target="../media/image2.png"/><Relationship Id="rId4" Type="http://schemas.microsoft.com/office/2007/relationships/media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1.m4a"/><Relationship Id="rId5" Type="http://schemas.openxmlformats.org/officeDocument/2006/relationships/image" Target="../media/image2.png"/><Relationship Id="rId4" Type="http://schemas.microsoft.com/office/2007/relationships/media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2.m4a"/><Relationship Id="rId5" Type="http://schemas.openxmlformats.org/officeDocument/2006/relationships/image" Target="../media/image2.png"/><Relationship Id="rId4" Type="http://schemas.microsoft.com/office/2007/relationships/media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3.m4a"/><Relationship Id="rId5" Type="http://schemas.openxmlformats.org/officeDocument/2006/relationships/image" Target="../media/image2.png"/><Relationship Id="rId4" Type="http://schemas.microsoft.com/office/2007/relationships/media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4.m4a"/><Relationship Id="rId5" Type="http://schemas.openxmlformats.org/officeDocument/2006/relationships/image" Target="../media/image2.png"/><Relationship Id="rId4" Type="http://schemas.microsoft.com/office/2007/relationships/media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5.m4a"/><Relationship Id="rId5" Type="http://schemas.openxmlformats.org/officeDocument/2006/relationships/image" Target="../media/image2.png"/><Relationship Id="rId4" Type="http://schemas.microsoft.com/office/2007/relationships/media" Target="../media/media25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4a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4a"/><Relationship Id="rId6" Type="http://schemas.openxmlformats.org/officeDocument/2006/relationships/customXml" Target="../ink/ink1.xml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4a"/><Relationship Id="rId5" Type="http://schemas.openxmlformats.org/officeDocument/2006/relationships/image" Target="../media/image2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4a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m4a"/><Relationship Id="rId5" Type="http://schemas.openxmlformats.org/officeDocument/2006/relationships/image" Target="../media/image2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60DEC5-E159-CE4F-A31F-166924460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Anton-App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3D4AEC0-9743-AC4F-9CC3-2AA1C0A0F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Einführungsstunde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3E40A75-4FC1-A34E-8CCD-AC3A5AA40F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65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D60A45-908B-C147-9D75-DFCABE86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B4530A02-F3B4-EB46-9A5C-CF833D077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656357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3500B32E-ACDB-E84C-B79A-A3506FBE2CC3}"/>
              </a:ext>
            </a:extLst>
          </p:cNvPr>
          <p:cNvSpPr/>
          <p:nvPr/>
        </p:nvSpPr>
        <p:spPr>
          <a:xfrm>
            <a:off x="4766872" y="3282846"/>
            <a:ext cx="554636" cy="71952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768CD7E1-515A-3E4C-B45E-6537CF424FA5}"/>
              </a:ext>
            </a:extLst>
          </p:cNvPr>
          <p:cNvSpPr/>
          <p:nvPr/>
        </p:nvSpPr>
        <p:spPr>
          <a:xfrm>
            <a:off x="2008682" y="3415884"/>
            <a:ext cx="2203554" cy="4534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4B5D2B7-BD68-6E43-8C58-033A7C4F2D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018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0E9E3AA-7921-E246-B06F-E695BC167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EF46CD99-7F1A-2740-B014-63A861522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65291"/>
            <a:ext cx="12192000" cy="6858001"/>
          </a:xfrm>
        </p:spPr>
      </p:pic>
      <p:sp>
        <p:nvSpPr>
          <p:cNvPr id="5" name="Pfeil nach rechts 4">
            <a:extLst>
              <a:ext uri="{FF2B5EF4-FFF2-40B4-BE49-F238E27FC236}">
                <a16:creationId xmlns:a16="http://schemas.microsoft.com/office/drawing/2014/main" xmlns="" id="{97FA7CFF-E6EF-6B4D-8293-910543701598}"/>
              </a:ext>
            </a:extLst>
          </p:cNvPr>
          <p:cNvSpPr/>
          <p:nvPr/>
        </p:nvSpPr>
        <p:spPr>
          <a:xfrm rot="8050064">
            <a:off x="6380814" y="3264107"/>
            <a:ext cx="1339121" cy="3297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Tastatur, Elektronik, Computer, sitzend enthält.&#10;&#10;Automatisch generierte Beschreibung">
            <a:extLst>
              <a:ext uri="{FF2B5EF4-FFF2-40B4-BE49-F238E27FC236}">
                <a16:creationId xmlns:a16="http://schemas.microsoft.com/office/drawing/2014/main" xmlns="" id="{789EB42E-2036-5640-AE9A-6F7B3738A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9986"/>
            <a:ext cx="6895475" cy="2514803"/>
          </a:xfrm>
          <a:prstGeom prst="rect">
            <a:avLst/>
          </a:prstGeom>
        </p:spPr>
      </p:pic>
      <p:sp>
        <p:nvSpPr>
          <p:cNvPr id="9" name="Rahmen 8">
            <a:extLst>
              <a:ext uri="{FF2B5EF4-FFF2-40B4-BE49-F238E27FC236}">
                <a16:creationId xmlns:a16="http://schemas.microsoft.com/office/drawing/2014/main" xmlns="" id="{78799174-4E0F-874F-A5FF-FE1B6D48DCD2}"/>
              </a:ext>
            </a:extLst>
          </p:cNvPr>
          <p:cNvSpPr/>
          <p:nvPr/>
        </p:nvSpPr>
        <p:spPr>
          <a:xfrm>
            <a:off x="5426439" y="5094858"/>
            <a:ext cx="1224197" cy="1597852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ahmen 9">
            <a:extLst>
              <a:ext uri="{FF2B5EF4-FFF2-40B4-BE49-F238E27FC236}">
                <a16:creationId xmlns:a16="http://schemas.microsoft.com/office/drawing/2014/main" xmlns="" id="{639D41CE-C75F-B044-AF4D-8085706488EC}"/>
              </a:ext>
            </a:extLst>
          </p:cNvPr>
          <p:cNvSpPr/>
          <p:nvPr/>
        </p:nvSpPr>
        <p:spPr>
          <a:xfrm>
            <a:off x="362262" y="4989927"/>
            <a:ext cx="3192905" cy="440078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E664496-8490-6844-BFE2-1568CBE5CB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4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9F5A847-537B-984B-9165-1FB44F2C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DB1CAA3D-67F7-2E4D-8CF8-14EAA9B6E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31709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323C967C-9A93-D44D-802A-952727626B6A}"/>
              </a:ext>
            </a:extLst>
          </p:cNvPr>
          <p:cNvSpPr/>
          <p:nvPr/>
        </p:nvSpPr>
        <p:spPr>
          <a:xfrm>
            <a:off x="4302177" y="1771001"/>
            <a:ext cx="1044315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3F8E90C-9D33-D349-AA69-C6E2680186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62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743128-5B38-4E4F-B361-46DA0B6CC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953CF508-777E-E84E-BE13-DE838F537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0062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7F86D126-DA44-6642-A1C7-2043642CF190}"/>
              </a:ext>
            </a:extLst>
          </p:cNvPr>
          <p:cNvSpPr/>
          <p:nvPr/>
        </p:nvSpPr>
        <p:spPr>
          <a:xfrm rot="2009881">
            <a:off x="4512039" y="5668444"/>
            <a:ext cx="1044315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0D29C499-EA36-074F-B45E-CC048C8B9D7D}"/>
              </a:ext>
            </a:extLst>
          </p:cNvPr>
          <p:cNvSpPr/>
          <p:nvPr/>
        </p:nvSpPr>
        <p:spPr>
          <a:xfrm>
            <a:off x="5501390" y="6280879"/>
            <a:ext cx="1259174" cy="76449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4CF0A174-BE2F-0849-8AB3-0251A273DB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2C4BFA1-2075-4901-9E24-E41D1FDD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20" name="Oval 5">
              <a:extLst>
                <a:ext uri="{FF2B5EF4-FFF2-40B4-BE49-F238E27FC236}">
                  <a16:creationId xmlns:a16="http://schemas.microsoft.com/office/drawing/2014/main" xmlns="" id="{985A7375-E3AF-4F5C-85AE-17E8832952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F0307F65-8304-4FA8-A841-D4D762541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xmlns="" id="{C8B8394C-136F-4E05-A002-D93A5E79C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53FB2EE-284F-4C87-AB3D-BBF87A9FA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76F6FC7-D926-1A4F-9D24-0EF7D35BE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Gut </a:t>
            </a:r>
            <a:r>
              <a:rPr lang="en-US" sz="4000" kern="12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aufpassen</a:t>
            </a:r>
            <a:r>
              <a:rPr lang="en-US" sz="40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4318F8F-FBC4-2E45-9D63-6261846971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8201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6FCE508-61F8-F845-BE6A-9C80ED44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6084459E-3097-344A-BFA8-997C529A9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4084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BFE232BF-7418-1045-B0D2-4F4F00322109}"/>
              </a:ext>
            </a:extLst>
          </p:cNvPr>
          <p:cNvSpPr/>
          <p:nvPr/>
        </p:nvSpPr>
        <p:spPr>
          <a:xfrm>
            <a:off x="4691922" y="1308439"/>
            <a:ext cx="1918740" cy="76449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F4EA3314-2FEC-394C-8FCF-E2CA9F3E59D9}"/>
              </a:ext>
            </a:extLst>
          </p:cNvPr>
          <p:cNvSpPr/>
          <p:nvPr/>
        </p:nvSpPr>
        <p:spPr>
          <a:xfrm rot="16200000">
            <a:off x="5775478" y="4825768"/>
            <a:ext cx="1044315" cy="4032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7A4E993-DBE9-8C48-B34B-E59D1686CF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46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9FA37D0-96DE-FF4E-B265-69BD059BF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7F18BDBC-F8A5-6B43-84C1-0EE28BE33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29205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300F5099-673F-E742-88E5-EB8F847CF126}"/>
              </a:ext>
            </a:extLst>
          </p:cNvPr>
          <p:cNvSpPr/>
          <p:nvPr/>
        </p:nvSpPr>
        <p:spPr>
          <a:xfrm rot="16200000">
            <a:off x="5775478" y="4825768"/>
            <a:ext cx="1044315" cy="4032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4931E3B1-59C6-7449-8C5F-1D0AC7705A50}"/>
              </a:ext>
            </a:extLst>
          </p:cNvPr>
          <p:cNvSpPr/>
          <p:nvPr/>
        </p:nvSpPr>
        <p:spPr>
          <a:xfrm>
            <a:off x="6325849" y="1308439"/>
            <a:ext cx="1004341" cy="76449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30A46F5-EBF0-7349-993B-2E2311682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715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51B6A3-FDBB-5B4C-BD2D-B6A415CC6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5C5DEEFE-C82D-294B-8BC2-AB4127E54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4496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DF4667FE-569B-2D4B-A48B-A325219825F4}"/>
              </a:ext>
            </a:extLst>
          </p:cNvPr>
          <p:cNvSpPr/>
          <p:nvPr/>
        </p:nvSpPr>
        <p:spPr>
          <a:xfrm rot="16200000">
            <a:off x="5775478" y="4540955"/>
            <a:ext cx="1044315" cy="4032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EA5C94FE-EE66-0046-94D4-9B6DB0AD26DD}"/>
              </a:ext>
            </a:extLst>
          </p:cNvPr>
          <p:cNvSpPr/>
          <p:nvPr/>
        </p:nvSpPr>
        <p:spPr>
          <a:xfrm>
            <a:off x="5406452" y="6240203"/>
            <a:ext cx="1264171" cy="76449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116A85C-75D5-2E43-B8E6-73E3A9532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8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09D250-4A7E-8847-A758-E2E4E29D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077BF136-A6E1-4B45-8204-5DBDB67E8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83933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7CF787FD-A35A-454F-BE66-4902EB2C2CD1}"/>
              </a:ext>
            </a:extLst>
          </p:cNvPr>
          <p:cNvSpPr/>
          <p:nvPr/>
        </p:nvSpPr>
        <p:spPr>
          <a:xfrm rot="16200000">
            <a:off x="5716249" y="6027818"/>
            <a:ext cx="1044315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BF5B619-72AC-6B4F-B395-CD00703765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63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3CC253D-7AFD-254E-9447-381B75F6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05327587-0F95-294F-A106-88D2A3582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4610" y="0"/>
            <a:ext cx="12216610" cy="6858000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D3C51822-ECB6-DB47-842B-38AE2AB558AF}"/>
              </a:ext>
            </a:extLst>
          </p:cNvPr>
          <p:cNvSpPr/>
          <p:nvPr/>
        </p:nvSpPr>
        <p:spPr>
          <a:xfrm>
            <a:off x="5396459" y="3102964"/>
            <a:ext cx="284813" cy="509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7">
            <a:extLst>
              <a:ext uri="{FF2B5EF4-FFF2-40B4-BE49-F238E27FC236}">
                <a16:creationId xmlns:a16="http://schemas.microsoft.com/office/drawing/2014/main" xmlns="" id="{F2E49C09-E2DF-E649-B83A-48ED0E9B5953}"/>
              </a:ext>
            </a:extLst>
          </p:cNvPr>
          <p:cNvSpPr/>
          <p:nvPr/>
        </p:nvSpPr>
        <p:spPr>
          <a:xfrm>
            <a:off x="4017363" y="4484221"/>
            <a:ext cx="1044315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ahmen 8">
            <a:extLst>
              <a:ext uri="{FF2B5EF4-FFF2-40B4-BE49-F238E27FC236}">
                <a16:creationId xmlns:a16="http://schemas.microsoft.com/office/drawing/2014/main" xmlns="" id="{35FE5FC7-0512-914E-8DD0-1ED7F9EE9E28}"/>
              </a:ext>
            </a:extLst>
          </p:cNvPr>
          <p:cNvSpPr/>
          <p:nvPr/>
        </p:nvSpPr>
        <p:spPr>
          <a:xfrm>
            <a:off x="5454108" y="4244378"/>
            <a:ext cx="1259174" cy="76449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E5E0639-3022-B44E-B772-49AE003FC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203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A0E0275-622F-7F4F-9CBB-F8CE80D8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4F06763F-FE32-DF4D-AC3C-EAF3EB51D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27550" y="2432844"/>
            <a:ext cx="3136900" cy="31369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68C133E-8470-3548-A278-28463877EF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3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275026D-6B2B-DB47-BAF9-446D0887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7692351D-8489-6D43-89D5-5F20205F5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51057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D4E90B95-4016-B04B-BC87-8456F06C44B2}"/>
              </a:ext>
            </a:extLst>
          </p:cNvPr>
          <p:cNvSpPr/>
          <p:nvPr/>
        </p:nvSpPr>
        <p:spPr>
          <a:xfrm>
            <a:off x="1993691" y="4289349"/>
            <a:ext cx="1044315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652F31C-86DE-0346-93BA-C9ACE4B783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D4D65B-CA93-A84A-9707-AB932E9F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b="1"/>
              <a:t>freie </a:t>
            </a:r>
            <a:br>
              <a:rPr lang="en-US" sz="4700" b="1"/>
            </a:br>
            <a:r>
              <a:rPr lang="en-US" sz="4700" b="1"/>
              <a:t/>
            </a:r>
            <a:br>
              <a:rPr lang="en-US" sz="4700" b="1"/>
            </a:br>
            <a:r>
              <a:rPr lang="en-US" sz="4700" b="1"/>
              <a:t>Übungszeit</a:t>
            </a:r>
            <a:br>
              <a:rPr lang="en-US" sz="4700" b="1"/>
            </a:br>
            <a:endParaRPr lang="en-US" sz="47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xmlns="" id="{73FC76CC-CE62-7444-A72F-748922219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86" r="6072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A36659B-CE35-6042-AC94-E341E22C69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594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81535E3-1022-1C4B-AFE2-DF8EFD40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9E8298A8-1605-2141-AFAB-4BE00D962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85"/>
            <a:ext cx="12192000" cy="6856515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BA28B75B-7C33-D34D-9B70-4F206E047686}"/>
              </a:ext>
            </a:extLst>
          </p:cNvPr>
          <p:cNvSpPr/>
          <p:nvPr/>
        </p:nvSpPr>
        <p:spPr>
          <a:xfrm>
            <a:off x="11507637" y="-113898"/>
            <a:ext cx="768505" cy="76449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5EB7FD64-E2C4-3F42-812D-9636BC789848}"/>
              </a:ext>
            </a:extLst>
          </p:cNvPr>
          <p:cNvSpPr/>
          <p:nvPr/>
        </p:nvSpPr>
        <p:spPr>
          <a:xfrm rot="19449467">
            <a:off x="9761166" y="872078"/>
            <a:ext cx="1694421" cy="10131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DF00043-2ABA-9444-A994-F3C1A44708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029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11047CD-2132-8242-86EC-77CD259A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 descr="Ein Bild, das Elektronik, Computer enthält.&#10;&#10;Automatisch generierte Beschreibung">
            <a:extLst>
              <a:ext uri="{FF2B5EF4-FFF2-40B4-BE49-F238E27FC236}">
                <a16:creationId xmlns:a16="http://schemas.microsoft.com/office/drawing/2014/main" xmlns="" id="{A2673F83-84D3-274B-91F1-2DD19E4F8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4640" cy="6858000"/>
          </a:xfrm>
        </p:spPr>
      </p:pic>
      <p:sp>
        <p:nvSpPr>
          <p:cNvPr id="11" name="Rahmen 10">
            <a:extLst>
              <a:ext uri="{FF2B5EF4-FFF2-40B4-BE49-F238E27FC236}">
                <a16:creationId xmlns:a16="http://schemas.microsoft.com/office/drawing/2014/main" xmlns="" id="{4BB3ECAE-DB00-3D45-91F3-F353940C6B70}"/>
              </a:ext>
            </a:extLst>
          </p:cNvPr>
          <p:cNvSpPr/>
          <p:nvPr/>
        </p:nvSpPr>
        <p:spPr>
          <a:xfrm>
            <a:off x="0" y="6299200"/>
            <a:ext cx="643467" cy="558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xmlns="" id="{ACE818C8-1537-D348-B289-EC098951B9EE}"/>
              </a:ext>
            </a:extLst>
          </p:cNvPr>
          <p:cNvSpPr/>
          <p:nvPr/>
        </p:nvSpPr>
        <p:spPr>
          <a:xfrm rot="7919273">
            <a:off x="706650" y="4434206"/>
            <a:ext cx="2318250" cy="12024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E324B87-A1F8-A04D-8B84-2F6424CA47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7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11FCA5-A9BD-8149-968D-D9E69F3E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 descr="Ein Bild, das Monitor, Computer, Bildschirm, schwarz enthält.&#10;&#10;Automatisch generierte Beschreibung">
            <a:extLst>
              <a:ext uri="{FF2B5EF4-FFF2-40B4-BE49-F238E27FC236}">
                <a16:creationId xmlns:a16="http://schemas.microsoft.com/office/drawing/2014/main" xmlns="" id="{3DB8A1AA-CAFE-2246-A96E-2C23D768E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84"/>
            <a:ext cx="12192000" cy="6856516"/>
          </a:xfrm>
        </p:spPr>
      </p:pic>
      <p:sp>
        <p:nvSpPr>
          <p:cNvPr id="10" name="Rahmen 9">
            <a:extLst>
              <a:ext uri="{FF2B5EF4-FFF2-40B4-BE49-F238E27FC236}">
                <a16:creationId xmlns:a16="http://schemas.microsoft.com/office/drawing/2014/main" xmlns="" id="{E182EEBD-0D3B-A743-B5C7-EEDD1C1BEC71}"/>
              </a:ext>
            </a:extLst>
          </p:cNvPr>
          <p:cNvSpPr/>
          <p:nvPr/>
        </p:nvSpPr>
        <p:spPr>
          <a:xfrm>
            <a:off x="-1" y="5937711"/>
            <a:ext cx="474133" cy="649356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Pfeil nach rechts 10">
            <a:extLst>
              <a:ext uri="{FF2B5EF4-FFF2-40B4-BE49-F238E27FC236}">
                <a16:creationId xmlns:a16="http://schemas.microsoft.com/office/drawing/2014/main" xmlns="" id="{7F74AF6D-FA53-9F40-9F13-BA1819D633D1}"/>
              </a:ext>
            </a:extLst>
          </p:cNvPr>
          <p:cNvSpPr/>
          <p:nvPr/>
        </p:nvSpPr>
        <p:spPr>
          <a:xfrm rot="7190280">
            <a:off x="-59264" y="4216258"/>
            <a:ext cx="2199806" cy="145842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48E014-F188-8742-BAC2-07E16316AE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90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559D256-DD30-5A4C-AAA7-80557185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Monitor, Computer, schwarz, sitzend enthält.&#10;&#10;Automatisch generierte Beschreibung">
            <a:extLst>
              <a:ext uri="{FF2B5EF4-FFF2-40B4-BE49-F238E27FC236}">
                <a16:creationId xmlns:a16="http://schemas.microsoft.com/office/drawing/2014/main" xmlns="" id="{82A4520D-1FA5-8F42-9014-05C22C598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4640" cy="6858000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440B548B-D8B1-444C-8352-28596BE42336}"/>
              </a:ext>
            </a:extLst>
          </p:cNvPr>
          <p:cNvSpPr/>
          <p:nvPr/>
        </p:nvSpPr>
        <p:spPr>
          <a:xfrm rot="7190280">
            <a:off x="918100" y="3200257"/>
            <a:ext cx="2199806" cy="145842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EA1D5B88-3F29-D34B-A03A-81510544F3E2}"/>
              </a:ext>
            </a:extLst>
          </p:cNvPr>
          <p:cNvSpPr/>
          <p:nvPr/>
        </p:nvSpPr>
        <p:spPr>
          <a:xfrm>
            <a:off x="-55033" y="5246387"/>
            <a:ext cx="2359606" cy="57868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F6F6471-0D66-9A48-A03F-92F0FBFF3C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016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0CEBE61-C656-F142-879D-AB1730B7B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 descr="Ein Bild, das Tisch, sitzend, Computer, Schreibtisch enthält.&#10;&#10;Automatisch generierte Beschreibung">
            <a:extLst>
              <a:ext uri="{FF2B5EF4-FFF2-40B4-BE49-F238E27FC236}">
                <a16:creationId xmlns:a16="http://schemas.microsoft.com/office/drawing/2014/main" xmlns="" id="{81CFBAB8-A0ED-D048-9B4D-F7779A38F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4855"/>
            <a:ext cx="12192000" cy="6886695"/>
          </a:xfrm>
        </p:spPr>
      </p:pic>
      <p:sp>
        <p:nvSpPr>
          <p:cNvPr id="11" name="Pfeil nach rechts 10">
            <a:extLst>
              <a:ext uri="{FF2B5EF4-FFF2-40B4-BE49-F238E27FC236}">
                <a16:creationId xmlns:a16="http://schemas.microsoft.com/office/drawing/2014/main" xmlns="" id="{324DC39A-570C-9E4F-BE6E-1D9136342C37}"/>
              </a:ext>
            </a:extLst>
          </p:cNvPr>
          <p:cNvSpPr/>
          <p:nvPr/>
        </p:nvSpPr>
        <p:spPr>
          <a:xfrm rot="19236791">
            <a:off x="8659153" y="2741531"/>
            <a:ext cx="1743075" cy="7715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ahmen 11">
            <a:extLst>
              <a:ext uri="{FF2B5EF4-FFF2-40B4-BE49-F238E27FC236}">
                <a16:creationId xmlns:a16="http://schemas.microsoft.com/office/drawing/2014/main" xmlns="" id="{C163ED27-35BF-664D-BB7C-E87F8651C030}"/>
              </a:ext>
            </a:extLst>
          </p:cNvPr>
          <p:cNvSpPr/>
          <p:nvPr/>
        </p:nvSpPr>
        <p:spPr>
          <a:xfrm>
            <a:off x="10958513" y="762628"/>
            <a:ext cx="1371600" cy="1413468"/>
          </a:xfrm>
          <a:prstGeom prst="frame">
            <a:avLst/>
          </a:prstGeom>
          <a:solidFill>
            <a:srgbClr val="FF0000"/>
          </a:solidFill>
          <a:effectLst>
            <a:glow rad="127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85A8A1A7-6AB3-784F-B273-2BF9A7C94E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4" name="Grafik 13" descr="Ein Bild, das Objekt, Maus, Computer, Tastatur enthält.&#10;&#10;Automatisch generierte Beschreibung">
            <a:extLst>
              <a:ext uri="{FF2B5EF4-FFF2-40B4-BE49-F238E27FC236}">
                <a16:creationId xmlns:a16="http://schemas.microsoft.com/office/drawing/2014/main" xmlns="" id="{D0AE1313-C40D-F947-B781-1C52D47B0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35" y="1863138"/>
            <a:ext cx="2517439" cy="4332685"/>
          </a:xfrm>
          <a:prstGeom prst="rect">
            <a:avLst/>
          </a:prstGeom>
        </p:spPr>
      </p:pic>
      <p:sp>
        <p:nvSpPr>
          <p:cNvPr id="15" name="Pfeil nach rechts 14">
            <a:extLst>
              <a:ext uri="{FF2B5EF4-FFF2-40B4-BE49-F238E27FC236}">
                <a16:creationId xmlns:a16="http://schemas.microsoft.com/office/drawing/2014/main" xmlns="" id="{FDE84E80-C5E4-1747-A619-9D1AC3DB36CA}"/>
              </a:ext>
            </a:extLst>
          </p:cNvPr>
          <p:cNvSpPr/>
          <p:nvPr/>
        </p:nvSpPr>
        <p:spPr>
          <a:xfrm rot="4333546">
            <a:off x="389744" y="2176096"/>
            <a:ext cx="1702291" cy="88189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12035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1C207D-AF17-EC4E-AE09-D1B64239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drinnen, Screenshot, Person, sitzend enthält.&#10;&#10;Automatisch generierte Beschreibung">
            <a:extLst>
              <a:ext uri="{FF2B5EF4-FFF2-40B4-BE49-F238E27FC236}">
                <a16:creationId xmlns:a16="http://schemas.microsoft.com/office/drawing/2014/main" xmlns="" id="{DB96E83D-FC4D-F84B-9704-5662FE062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6695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D6E3C374-8214-1C45-9EF5-4C17B98A2B86}"/>
              </a:ext>
            </a:extLst>
          </p:cNvPr>
          <p:cNvSpPr/>
          <p:nvPr/>
        </p:nvSpPr>
        <p:spPr>
          <a:xfrm>
            <a:off x="1914525" y="185738"/>
            <a:ext cx="8358188" cy="500062"/>
          </a:xfrm>
          <a:prstGeom prst="frame">
            <a:avLst/>
          </a:prstGeom>
          <a:solidFill>
            <a:srgbClr val="FF0000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Pfeil nach rechts 8">
            <a:extLst>
              <a:ext uri="{FF2B5EF4-FFF2-40B4-BE49-F238E27FC236}">
                <a16:creationId xmlns:a16="http://schemas.microsoft.com/office/drawing/2014/main" xmlns="" id="{0D9DC60E-8C27-FE44-BEC9-7C1DD470DAB8}"/>
              </a:ext>
            </a:extLst>
          </p:cNvPr>
          <p:cNvSpPr/>
          <p:nvPr/>
        </p:nvSpPr>
        <p:spPr>
          <a:xfrm rot="18361535">
            <a:off x="3043238" y="1000125"/>
            <a:ext cx="1643062" cy="10556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D1D11AB1-347C-6B48-8180-86ABB68F56F6}"/>
              </a:ext>
            </a:extLst>
          </p:cNvPr>
          <p:cNvSpPr txBox="1"/>
          <p:nvPr/>
        </p:nvSpPr>
        <p:spPr>
          <a:xfrm>
            <a:off x="314326" y="2502837"/>
            <a:ext cx="7958137" cy="923330"/>
          </a:xfrm>
          <a:prstGeom prst="rect">
            <a:avLst/>
          </a:prstGeom>
          <a:solidFill>
            <a:schemeClr val="bg1"/>
          </a:solidFill>
          <a:ln w="920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err="1"/>
              <a:t>www.anton.app</a:t>
            </a:r>
            <a:endParaRPr lang="de-DE" sz="5400" b="1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06C9CB2D-D019-364B-ACF6-082C49208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5" name="Grafik 14" descr="Ein Bild, das Tastatur, Elektronik, Computer, sitzend enthält.&#10;&#10;Automatisch generierte Beschreibung">
            <a:extLst>
              <a:ext uri="{FF2B5EF4-FFF2-40B4-BE49-F238E27FC236}">
                <a16:creationId xmlns:a16="http://schemas.microsoft.com/office/drawing/2014/main" xmlns="" id="{9F2E3273-BA30-984F-B111-65F87827C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26" y="4046413"/>
            <a:ext cx="6895475" cy="2514803"/>
          </a:xfrm>
          <a:prstGeom prst="rect">
            <a:avLst/>
          </a:prstGeom>
        </p:spPr>
      </p:pic>
      <p:sp>
        <p:nvSpPr>
          <p:cNvPr id="16" name="Rahmen 15">
            <a:extLst>
              <a:ext uri="{FF2B5EF4-FFF2-40B4-BE49-F238E27FC236}">
                <a16:creationId xmlns:a16="http://schemas.microsoft.com/office/drawing/2014/main" xmlns="" id="{8C7292BB-F6AA-1344-ACEA-C51440FDE60F}"/>
              </a:ext>
            </a:extLst>
          </p:cNvPr>
          <p:cNvSpPr/>
          <p:nvPr/>
        </p:nvSpPr>
        <p:spPr>
          <a:xfrm>
            <a:off x="4467069" y="4736892"/>
            <a:ext cx="749508" cy="1092408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ahmen 16">
            <a:extLst>
              <a:ext uri="{FF2B5EF4-FFF2-40B4-BE49-F238E27FC236}">
                <a16:creationId xmlns:a16="http://schemas.microsoft.com/office/drawing/2014/main" xmlns="" id="{3B99080B-96AE-344D-B633-BF3F07356DFC}"/>
              </a:ext>
            </a:extLst>
          </p:cNvPr>
          <p:cNvSpPr/>
          <p:nvPr/>
        </p:nvSpPr>
        <p:spPr>
          <a:xfrm>
            <a:off x="6823543" y="5382801"/>
            <a:ext cx="749508" cy="1092408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41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CBEDB93-3286-FA47-AE19-B4359CA4A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0FBD92D9-4CBD-D940-ADE0-766B4AE56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1976100" cy="6818449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06E4ACD5-D6B7-8D4F-9902-3E0F5288AF52}"/>
              </a:ext>
            </a:extLst>
          </p:cNvPr>
          <p:cNvSpPr/>
          <p:nvPr/>
        </p:nvSpPr>
        <p:spPr>
          <a:xfrm>
            <a:off x="3400425" y="3257550"/>
            <a:ext cx="5357813" cy="81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7">
            <a:extLst>
              <a:ext uri="{FF2B5EF4-FFF2-40B4-BE49-F238E27FC236}">
                <a16:creationId xmlns:a16="http://schemas.microsoft.com/office/drawing/2014/main" xmlns="" id="{88F7E3A2-9D98-0742-A5A8-076AFD0D4B64}"/>
              </a:ext>
            </a:extLst>
          </p:cNvPr>
          <p:cNvSpPr/>
          <p:nvPr/>
        </p:nvSpPr>
        <p:spPr>
          <a:xfrm>
            <a:off x="2814638" y="4186237"/>
            <a:ext cx="1871663" cy="4429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ahmen 8">
            <a:extLst>
              <a:ext uri="{FF2B5EF4-FFF2-40B4-BE49-F238E27FC236}">
                <a16:creationId xmlns:a16="http://schemas.microsoft.com/office/drawing/2014/main" xmlns="" id="{5DBFE1F2-F1D0-C740-97C9-0F56CDF9AC70}"/>
              </a:ext>
            </a:extLst>
          </p:cNvPr>
          <p:cNvSpPr/>
          <p:nvPr/>
        </p:nvSpPr>
        <p:spPr>
          <a:xfrm>
            <a:off x="4686301" y="3921918"/>
            <a:ext cx="2443162" cy="9715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76D1100-E61A-5F4F-A564-E27D9E9DE4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128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2EEFDA1-2F18-D744-B5A8-A41D3A63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0871A917-3D83-9540-BD09-68E81C1F9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0496"/>
          </a:xfrm>
        </p:spPr>
      </p:pic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2D0C4162-30AF-B644-B277-A974F07C8C40}"/>
              </a:ext>
            </a:extLst>
          </p:cNvPr>
          <p:cNvSpPr/>
          <p:nvPr/>
        </p:nvSpPr>
        <p:spPr>
          <a:xfrm>
            <a:off x="2928080" y="2948781"/>
            <a:ext cx="1538989" cy="3983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ahmen 7">
            <a:extLst>
              <a:ext uri="{FF2B5EF4-FFF2-40B4-BE49-F238E27FC236}">
                <a16:creationId xmlns:a16="http://schemas.microsoft.com/office/drawing/2014/main" xmlns="" id="{D3216126-F047-B049-BE6C-CF5E9653976B}"/>
              </a:ext>
            </a:extLst>
          </p:cNvPr>
          <p:cNvSpPr/>
          <p:nvPr/>
        </p:nvSpPr>
        <p:spPr>
          <a:xfrm>
            <a:off x="4736892" y="2833141"/>
            <a:ext cx="2833141" cy="71952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9115AF3B-300A-1244-A3A5-C0E6F5B7A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936" y="2145155"/>
            <a:ext cx="4238461" cy="17978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910A8A9-0F0B-A246-94CC-27ED96109F0C}"/>
                  </a:ext>
                </a:extLst>
              </p14:cNvPr>
              <p14:cNvContentPartPr/>
              <p14:nvPr/>
            </p14:nvContentPartPr>
            <p14:xfrm>
              <a:off x="10051265" y="2553929"/>
              <a:ext cx="981720" cy="3672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910A8A9-0F0B-A246-94CC-27ED96109F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97265" y="2445929"/>
                <a:ext cx="1089360" cy="252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F550244-42EA-FD40-97BB-37748FFA4B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143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75B8FBA-4221-8E44-8D1E-9368499E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3D0BC3A7-C68B-344E-B372-C8BB0DA6A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91099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A3E833E8-66AF-9F47-981F-700D3D8A6D7F}"/>
              </a:ext>
            </a:extLst>
          </p:cNvPr>
          <p:cNvSpPr/>
          <p:nvPr/>
        </p:nvSpPr>
        <p:spPr>
          <a:xfrm>
            <a:off x="3087973" y="4616971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024693D4-0730-8749-964C-FBD4FBFD1915}"/>
              </a:ext>
            </a:extLst>
          </p:cNvPr>
          <p:cNvSpPr/>
          <p:nvPr/>
        </p:nvSpPr>
        <p:spPr>
          <a:xfrm>
            <a:off x="5054183" y="4514174"/>
            <a:ext cx="2083633" cy="76449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5CCB9D1-A4DD-DC4B-8583-4F35FFDFA0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09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5C50E46-6D3F-664D-9DA3-53EF22C65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6FF31B25-A3F4-7D44-9F11-F8B231553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1716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46FF4C41-4D61-AA4A-875B-2E75617E41BD}"/>
              </a:ext>
            </a:extLst>
          </p:cNvPr>
          <p:cNvSpPr/>
          <p:nvPr/>
        </p:nvSpPr>
        <p:spPr>
          <a:xfrm>
            <a:off x="2743200" y="3582649"/>
            <a:ext cx="6745574" cy="2128603"/>
          </a:xfrm>
          <a:prstGeom prst="frame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EF6E9BA2-36C2-C448-A5E2-103B2D7B6D64}"/>
              </a:ext>
            </a:extLst>
          </p:cNvPr>
          <p:cNvSpPr/>
          <p:nvPr/>
        </p:nvSpPr>
        <p:spPr>
          <a:xfrm>
            <a:off x="3072984" y="1690688"/>
            <a:ext cx="2143593" cy="3179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8ED75C8-20AF-7A47-81D5-985C74A5FF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46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0FEB8B1-287B-4E43-8AC2-D64BD776E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EF15958C-1485-D647-8293-53A33EB3D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8613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769B46C7-B8FF-E743-B5C0-9909938D6223}"/>
              </a:ext>
            </a:extLst>
          </p:cNvPr>
          <p:cNvSpPr/>
          <p:nvPr/>
        </p:nvSpPr>
        <p:spPr>
          <a:xfrm>
            <a:off x="2983043" y="3267856"/>
            <a:ext cx="6026046" cy="85443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06562720-C2F6-F847-A502-23E477C4FDBE}"/>
              </a:ext>
            </a:extLst>
          </p:cNvPr>
          <p:cNvSpPr/>
          <p:nvPr/>
        </p:nvSpPr>
        <p:spPr>
          <a:xfrm>
            <a:off x="569626" y="3429000"/>
            <a:ext cx="2203554" cy="45345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83FF231-277A-A74B-9D08-8B41BE1C71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105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Benutzerdefiniert</PresentationFormat>
  <Paragraphs>6</Paragraphs>
  <Slides>25</Slides>
  <Notes>1</Notes>
  <HiddenSlides>0</HiddenSlides>
  <MMClips>25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Office</vt:lpstr>
      <vt:lpstr>Anton-App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Gut aufpassen!</vt:lpstr>
      <vt:lpstr>Folie 15</vt:lpstr>
      <vt:lpstr>Folie 16</vt:lpstr>
      <vt:lpstr>Folie 17</vt:lpstr>
      <vt:lpstr>Folie 18</vt:lpstr>
      <vt:lpstr>Folie 19</vt:lpstr>
      <vt:lpstr>Folie 20</vt:lpstr>
      <vt:lpstr>freie   Übungszeit </vt:lpstr>
      <vt:lpstr>Folie 22</vt:lpstr>
      <vt:lpstr>Folie 23</vt:lpstr>
      <vt:lpstr>Folie 24</vt:lpstr>
      <vt:lpstr>Folie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Anton-App</dc:title>
  <dc:creator>Microsoft Office User</dc:creator>
  <cp:lastModifiedBy>Julia</cp:lastModifiedBy>
  <cp:revision>3</cp:revision>
  <dcterms:created xsi:type="dcterms:W3CDTF">2020-04-08T08:57:35Z</dcterms:created>
  <dcterms:modified xsi:type="dcterms:W3CDTF">2020-04-16T09:54:10Z</dcterms:modified>
</cp:coreProperties>
</file>